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445" r:id="rId3"/>
    <p:sldId id="450" r:id="rId4"/>
    <p:sldId id="446" r:id="rId5"/>
    <p:sldId id="447" r:id="rId6"/>
    <p:sldId id="448" r:id="rId7"/>
    <p:sldId id="449" r:id="rId8"/>
    <p:sldId id="451" r:id="rId9"/>
    <p:sldId id="398" r:id="rId10"/>
    <p:sldId id="396" r:id="rId11"/>
    <p:sldId id="397" r:id="rId12"/>
    <p:sldId id="393" r:id="rId13"/>
    <p:sldId id="452" r:id="rId14"/>
    <p:sldId id="453" r:id="rId15"/>
    <p:sldId id="454" r:id="rId16"/>
    <p:sldId id="455" r:id="rId17"/>
    <p:sldId id="456" r:id="rId18"/>
    <p:sldId id="457" r:id="rId19"/>
    <p:sldId id="458" r:id="rId20"/>
    <p:sldId id="461" r:id="rId21"/>
    <p:sldId id="572" r:id="rId22"/>
    <p:sldId id="573" r:id="rId23"/>
    <p:sldId id="462" r:id="rId24"/>
    <p:sldId id="463" r:id="rId25"/>
    <p:sldId id="464" r:id="rId26"/>
    <p:sldId id="465" r:id="rId27"/>
    <p:sldId id="466" r:id="rId28"/>
    <p:sldId id="468" r:id="rId29"/>
    <p:sldId id="467" r:id="rId30"/>
    <p:sldId id="576" r:id="rId31"/>
    <p:sldId id="470" r:id="rId32"/>
    <p:sldId id="469" r:id="rId33"/>
    <p:sldId id="571" r:id="rId34"/>
    <p:sldId id="574" r:id="rId35"/>
    <p:sldId id="577" r:id="rId36"/>
    <p:sldId id="287" r:id="rId37"/>
    <p:sldId id="575" r:id="rId38"/>
    <p:sldId id="288" r:id="rId39"/>
    <p:sldId id="289" r:id="rId40"/>
    <p:sldId id="290" r:id="rId41"/>
    <p:sldId id="300" r:id="rId42"/>
    <p:sldId id="291" r:id="rId43"/>
    <p:sldId id="301" r:id="rId44"/>
    <p:sldId id="292" r:id="rId45"/>
    <p:sldId id="293" r:id="rId46"/>
    <p:sldId id="294" r:id="rId47"/>
    <p:sldId id="302" r:id="rId48"/>
    <p:sldId id="29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719" autoAdjust="0"/>
  </p:normalViewPr>
  <p:slideViewPr>
    <p:cSldViewPr snapToGrid="0" showGuides="1">
      <p:cViewPr varScale="1">
        <p:scale>
          <a:sx n="108" d="100"/>
          <a:sy n="108" d="100"/>
        </p:scale>
        <p:origin x="77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20:11.281"/>
    </inkml:context>
    <inkml:brush xml:id="br0">
      <inkml:brushProperty name="width" value="0.04286" units="cm"/>
      <inkml:brushProperty name="height" value="0.04286" units="cm"/>
      <inkml:brushProperty name="color" value="#FF0066"/>
    </inkml:brush>
  </inkml:definitions>
  <inkml:trace contextRef="#ctx0" brushRef="#br0">4 1 7358,'9'0'4045,"-2"0"-2756,-7 0-1905,0 0-5726,-3 0 6342,-3 0 0,2 0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21.606"/>
    </inkml:context>
    <inkml:brush xml:id="br0">
      <inkml:brushProperty name="width" value="0.08571" units="cm"/>
      <inkml:brushProperty name="height" value="0.08571" units="cm"/>
    </inkml:brush>
  </inkml:definitions>
  <inkml:trace contextRef="#ctx0" brushRef="#br0">0 470 9516,'38'-36'18,"-1"0"1,0 2 0,7 3-625,39 0 0,14 3 617,-14 1 0,6-1 0,-5 1-11,-17 6 0,-3 1 0,2 0 404,18-6 1,2 0 0,-8 3-971,-8 4 0,-8 3 63,32-4 503,-43 39 0,-28-15 0,-20 24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9.325"/>
    </inkml:context>
    <inkml:brush xml:id="br0">
      <inkml:brushProperty name="width" value="0.04286" units="cm"/>
      <inkml:brushProperty name="height" value="0.04286" units="cm"/>
    </inkml:brush>
  </inkml:definitions>
  <inkml:trace contextRef="#ctx0" brushRef="#br0">466 26 10373,'11'-14'156,"-3"2"292,-8 12-470,0 0 123,39 20 89,-40 19-508,20 30 453,-50 18-3269,-1 8 3145,10 1-11,11-2-11,12-37 0,4-2 11,11 16 0,14 3 11,10-52 23,5-11-1,8-8-10,0-9 44,2-8 34,-7-8 437,-9-4 784,-11 1-1016,-14 11-306,-16 3 22,-18 10 23,-15 2-12,-10 14-33,-1 7-11,2 17 11,8 7 0,3 9-11,10 7-77,10 13 94,8-5 0,3 5-1,2-11 1,1 1-6,2 28 0,1 1 0,-1-19 0,-1-2 0,4-1 0,-4 3 0,-9-10 0,-5 3 0,-4-3-132,-9 7 0,-9-3-470,1-9 1,-7 0 0,-6-9 601,-40-1 0,-1-12 0,37-11 0,2-5 0,-5-8 0,1-1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30.355"/>
    </inkml:context>
    <inkml:brush xml:id="br0">
      <inkml:brushProperty name="width" value="0.04286" units="cm"/>
      <inkml:brushProperty name="height" value="0.04286" units="cm"/>
    </inkml:brush>
  </inkml:definitions>
  <inkml:trace contextRef="#ctx0" brushRef="#br0">165 14 10675,'3'-8'258,"0"3"-34,-3 5 246,0 0 23,3 25-45,-2 10-168,-7 35-123,-12 7-56,-13 11-79,-6 3-3380,2 0 3392,8-3-34,14-14-23,6-13 12,18-18-34,16-17-56,22-13 68,19-9-68,8-10-2347,3-8 2146,-5-9 56,-10-5 111,-9-1-1382,-15 5 1529,-10 2-126,-8 3 282,-6-2 1802,-4 2-1140,-3-5 2293,-5-1-2070,-2 1 2854,-2 5-3312,0 3-338,0 9 296,-1 13-531,-2 61-3414,1 4 3392,2-9 0,3 4-90,3-8 1,3-1-690,2 4 1,0 0-1648,2 1 0,-1-2 2426,-4-1 0,-1-5 0,0 10 0,-7-20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31.930"/>
    </inkml:context>
    <inkml:brush xml:id="br0">
      <inkml:brushProperty name="width" value="0.04286" units="cm"/>
      <inkml:brushProperty name="height" value="0.04286" units="cm"/>
    </inkml:brush>
  </inkml:definitions>
  <inkml:trace contextRef="#ctx0" brushRef="#br0">7 52 8938,'-3'-2'2219,"0"0"-1794,3 2 315,0 0-550,10-7-66,17 3-113,20-9-11,21 7-34,8-2-201,-2 4-572,-8 0-425,-17 4-763,-18-2 550,-16 2 347,-10 0 1098,-10 0 0,3 0 0,-4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32.091"/>
    </inkml:context>
    <inkml:brush xml:id="br0">
      <inkml:brushProperty name="width" value="0.04286" units="cm"/>
      <inkml:brushProperty name="height" value="0.04286" units="cm"/>
    </inkml:brush>
  </inkml:definitions>
  <inkml:trace contextRef="#ctx0" brushRef="#br0">49 0 13443,'-26'61'1792,"5"9"-7318,20 10 5538,1 12-551,2-40 0,0 0 522,1 0 1,0 1 86,-1 2 0,1 1-1667,-1-3 1,0-2 1596,-3 43 0,0-41 0,0-19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34.295"/>
    </inkml:context>
    <inkml:brush xml:id="br0">
      <inkml:brushProperty name="width" value="0.04286" units="cm"/>
      <inkml:brushProperty name="height" value="0.04286" units="cm"/>
    </inkml:brush>
  </inkml:definitions>
  <inkml:trace contextRef="#ctx0" brushRef="#br0">0 14 11190,'17'76'254,"0"0"0,-2-4 0,-1-4-242,2 19 66,-3-8-33,-1-10-12,-2-19 203,0-15 749,-2-18 69,4-9-640,7-15-111,15-20-79,11-19-33,7-23-1,0-10-3571,-5-6 3381,-5-2-2291,-6 6 2191,-6 10-281,-10 18-605,-6 23-1872,-9 15 258,-3 22 2600,-2 17 0,0-9 0,0 6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34.554"/>
    </inkml:context>
    <inkml:brush xml:id="br0">
      <inkml:brushProperty name="width" value="0.04286" units="cm"/>
      <inkml:brushProperty name="height" value="0.04286" units="cm"/>
    </inkml:brush>
  </inkml:definitions>
  <inkml:trace contextRef="#ctx0" brushRef="#br0">250 0 13387,'-64'66'716,"4"1"-637,10-7-68,9-1 0,19-9-11,10-4 56,17-10 67,24-7-3436,24-10 3313,32-9-1151,-35-7 0,2-2 725,3 0 1,1-2-1307,-3 1 1,-2-3 1731,32-10 0,-38 7 0,-22-7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35.726"/>
    </inkml:context>
    <inkml:brush xml:id="br0">
      <inkml:brushProperty name="width" value="0.04286" units="cm"/>
      <inkml:brushProperty name="height" value="0.04286" units="cm"/>
    </inkml:brush>
  </inkml:definitions>
  <inkml:trace contextRef="#ctx0" brushRef="#br0">0 55 12512,'82'-15'-1229,"-1"0"1,-8 2-1,-9 3-1090,-12 9 2319,-23 14 0,-18-10 0,-11 10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35.877"/>
    </inkml:context>
    <inkml:brush xml:id="br0">
      <inkml:brushProperty name="width" value="0.04286" units="cm"/>
      <inkml:brushProperty name="height" value="0.04286" units="cm"/>
    </inkml:brush>
  </inkml:definitions>
  <inkml:trace contextRef="#ctx0" brushRef="#br0">0 104 12008,'66'15'124,"8"-8"-483,13-23-297,-36 5 1,2 0-1161,4-2 1,1 0 1815,3-2 0,-4 1 0,11-4 0,-16 4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36.227"/>
    </inkml:context>
    <inkml:brush xml:id="br0">
      <inkml:brushProperty name="width" value="0.04286" units="cm"/>
      <inkml:brushProperty name="height" value="0.04286" units="cm"/>
    </inkml:brush>
  </inkml:definitions>
  <inkml:trace contextRef="#ctx0" brushRef="#br0">0 78 11336,'65'-22'-4,"-1"1"0,-4 0 1,-4 8-1396,11 18 1377,-15 11 218,-20 9-151,-17 13 145,-26 6-22,-17 3 113,-16 2-68,-5-6 119,9-7-242,17 6 123,31-18-12,20 8 68,26-15 1013,23 11-1036,-15 6-178,-10 25-68,-50-5-4387,-49 15 902,5-38 1,-9-4 3484,-17 4 0,1-4 0,-15 6 0,5-10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46:33.038"/>
    </inkml:context>
    <inkml:brush xml:id="br0">
      <inkml:brushProperty name="width" value="0.04286" units="cm"/>
      <inkml:brushProperty name="height" value="0.04286" units="cm"/>
      <inkml:brushProperty name="color" value="#004F8B"/>
    </inkml:brush>
  </inkml:definitions>
  <inkml:trace contextRef="#ctx0" brushRef="#br0">16 1 8210,'-9'64'0,"2"-13"0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21.975"/>
    </inkml:context>
    <inkml:brush xml:id="br0">
      <inkml:brushProperty name="width" value="0.08571" units="cm"/>
      <inkml:brushProperty name="height" value="0.08571" units="cm"/>
    </inkml:brush>
  </inkml:definitions>
  <inkml:trace contextRef="#ctx0" brushRef="#br0">258 342 9588,'12'0'3496,"-2"0"-8708,-8-86 6343,-2 38 660,-4-52-1411,-7 70 457,-43 29-843,13 41 1,-1 14 5,4-23 0,3 6-210,6 25 1,7 13 0,17-9 1698,23-15 0,15-6-1506,13 17 0,11-13 28,1-29 1,5-18 77,16-23 1,-6-14-3393,2-27 3342,-32 12 1,-7-6-1051,-17-8 1,-13-2 1122,-9 1 0,-13 0-196,-11-11 0,-21 14 84,-18 43 0,-17 16 0,9-1 0,16-11 0,2 7 0,-31 35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47:03.091"/>
    </inkml:context>
    <inkml:brush xml:id="br0">
      <inkml:brushProperty name="width" value="0.04286" units="cm"/>
      <inkml:brushProperty name="height" value="0.04286" units="cm"/>
      <inkml:brushProperty name="color" value="#004F8B"/>
    </inkml:brush>
  </inkml:definitions>
  <inkml:trace contextRef="#ctx0" brushRef="#br0">0 1 6003,'0'0'0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47:03.118"/>
    </inkml:context>
    <inkml:brush xml:id="br0">
      <inkml:brushProperty name="width" value="0.04286" units="cm"/>
      <inkml:brushProperty name="height" value="0.04286" units="cm"/>
      <inkml:brushProperty name="color" value="#004F8B"/>
    </inkml:brush>
  </inkml:definitions>
  <inkml:trace contextRef="#ctx0" brushRef="#br0">0 1 6003,'0'0'0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47:17.033"/>
    </inkml:context>
    <inkml:brush xml:id="br0">
      <inkml:brushProperty name="width" value="0.04286" units="cm"/>
      <inkml:brushProperty name="height" value="0.04286" units="cm"/>
      <inkml:brushProperty name="color" value="#004F8B"/>
    </inkml:brush>
  </inkml:definitions>
  <inkml:trace contextRef="#ctx0" brushRef="#br0">90 1 7482,'-12'2'2184,"2"-1"-1511,10-1-427,0 0-246,-1 0-975,-5 6-582,-3 4-639,-5 10 2196,-4 9 0,9-12 0,-1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23:54.680"/>
    </inkml:context>
    <inkml:brush xml:id="br0">
      <inkml:brushProperty name="width" value="0.05" units="cm"/>
      <inkml:brushProperty name="height" value="0.05" units="cm"/>
    </inkml:brush>
  </inkml:definitions>
  <inkml:trace contextRef="#ctx0" brushRef="#br0">1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2:00.282"/>
    </inkml:context>
    <inkml:brush xml:id="br0">
      <inkml:brushProperty name="width" value="0.05" units="cm"/>
      <inkml:brushProperty name="height" value="0.05" units="cm"/>
    </inkml:brush>
  </inkml:definitions>
  <inkml:trace contextRef="#ctx0" brushRef="#br0">8802 1 24575,'-22'0'0,"-35"0"0,2 2 0,-12 2 0,-3 0 0,-9 2 0,-5 1-1322,1 0 1,-5 1 0,-4 1 0,-3 0 1321,6 0 0,-3 0 0,-2 1 0,-2 0 0,-2-1-481,5 0 0,-3 0 0,-1 0 0,-1-1 0,-1 1 0,1 0 481,12-2 0,-1 1 0,-1-1 0,1 1 0,-1-1 0,0 0 0,1 0 0,-2-1 0,1 0 0,-1-1 0,0 1 0,0-2 0,1 1 0,0 0 0,-11-1 0,0 1 0,0-1 0,1-1 0,1 0 0,2 0-22,7 0 0,1-1 1,1 0-1,1-1 0,2 1 1,1-1 21,-5 0 0,0-1 0,3 0 0,1 0 0,4 0 0,-4 0 0,3 0 0,4 0 0,4 0 0,-33 0 0,13 0 0,36 0 0,7 0 0,-17 0 1960,1 0-1960,10 0 0,-7 0 0,-24-1 0,-6-2 0,18 1 0,-2 0 0,-3-1 874,-8-1 0,-3 0 0,-1 0-874,-5 0 0,-2 0 0,-1 0 0,21 1 0,-2 1 0,0 1 0,0-1 0,-1 1 0,-1 0 0,0 0 0,0 0 0,2 1 0,0 0 0,1 0 0,2 0 0,-18 0 0,2 0 0,3 0 668,8 0 0,1 0 1,2 0-669,8 0 0,2 0 0,1 0 0,-24 0 0,3 0 0,5 0 0,3 0 0,12 0 0,4 0 0,11 0 0,5 0 0,-16 0 0,32 0 0,22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2:03.960"/>
    </inkml:context>
    <inkml:brush xml:id="br0">
      <inkml:brushProperty name="width" value="0.05" units="cm"/>
      <inkml:brushProperty name="height" value="0.05" units="cm"/>
    </inkml:brush>
  </inkml:definitions>
  <inkml:trace contextRef="#ctx0" brushRef="#br0">0 1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2:04.704"/>
    </inkml:context>
    <inkml:brush xml:id="br0">
      <inkml:brushProperty name="width" value="0.05" units="cm"/>
      <inkml:brushProperty name="height" value="0.05" units="cm"/>
    </inkml:brush>
  </inkml:definitions>
  <inkml:trace contextRef="#ctx0" brushRef="#br0">0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55:04.580"/>
    </inkml:context>
    <inkml:brush xml:id="br0">
      <inkml:brushProperty name="width" value="0.025" units="cm"/>
      <inkml:brushProperty name="height" value="0.025" units="cm"/>
      <inkml:brushProperty name="color" value="#004F8B"/>
    </inkml:brush>
  </inkml:definitions>
  <inkml:trace contextRef="#ctx0" brushRef="#br0">44 126 24575,'0'9'0,"0"12"0,1 14 0,3 9 0,1 7 0,2-1 0,0-3 0,-1-2 0,-1-3 0,0-2 0,0-2 0,-3-4 0,2-4 0,-1-4 0,0-10 0,-2-1 0,-1-10 0,0-3 0,0-6 0,0-4 0,0-8 0,0-4 0,-1-7 0,-4-6 0,-2-3 0,-3-2 0,0-2 0,0 0 0,0 1 0,2 5 0,1 4 0,0 4 0,1 3 0,0 3 0,2 2 0,2 3 0,1 3 0,-2 3 0,1 4 0,0 3 0,2 4 0,0 9 0,2 12 0,0 10 0,3 6 0,2-1 0,1-1 0,1-3 0,-1-5 0,-1-3 0,-2-6 0,1 0 0,-3-8 0,0 1 0,-1-11 0,0 0 0,0-4 0,0-3 0,-2-7 0,0-10 0,0-9 0,0-7 0,0-5 0,-2-2 0,-1-1 0,1-1 0,0 7 0,2 6 0,0 6 0,-2 16 0,-1 1 0,1 7 0,-2-4 0,1-4 0,-2-2 0,1-2 0,0 1 0,0-1 0,2 2 0,0 7 0,2 7 0,0 13 0,0 11 0,0 12 0,2 7 0,1-2 0,0-2 0,-1-6 0,1-3 0,0-2 0,-1-4 0,-1-2 0,-1-3 0,0 1 0,0 1 0,0 1 0,0-2 0,0 1 0,0-8 0,0 2 0,0-3 0,0 4 0,0 3 0,1 2 0,2-1 0,-1-6 0,1 2 0,-3-9 0,0 1 0,0-1 0,0-1 0,0 0 0,0 1 0,2-1 0,0 1 0,1-1 0,-1-3 0,-2-10 0,0-12 0,0-13 0,0-10 0,0-1 0,0-4 0,-1 0 0,-1 6 0,-1 2 0,0 4 0,1 2 0,-1 0 0,1 4 0,0-4 0,1 11 0,1 1 0,0 11 0,0 11 0,0 4 0,0 12 0,0 15 0,0 14 0,0 13 0,3 7 0,2-3 0,3-6 0,0-11 0,-3-12 0,-3-9 0,-2-5 0,0-3 0,4-4 0,-3-4 0,3-3 0,-4-2 0,0 2 0,0 2 0,2 2 0,1 0 0,-1 0 0,1 1 0,-1-1 0,0 0 0,0-1 0,-1-3 0,-1-4 0,0-7 0,0 2 0,0-3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4:32.242"/>
    </inkml:context>
    <inkml:brush xml:id="br0">
      <inkml:brushProperty name="width" value="0.025" units="cm"/>
      <inkml:brushProperty name="height" value="0.025" units="cm"/>
    </inkml:brush>
  </inkml:definitions>
  <inkml:trace contextRef="#ctx0" brushRef="#br0">0 1 24575,'0'0'0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20:12:20.371"/>
    </inkml:context>
    <inkml:brush xml:id="br0">
      <inkml:brushProperty name="width" value="0.025" units="cm"/>
      <inkml:brushProperty name="height" value="0.025" units="cm"/>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22.373"/>
    </inkml:context>
    <inkml:brush xml:id="br0">
      <inkml:brushProperty name="width" value="0.08571" units="cm"/>
      <inkml:brushProperty name="height" value="0.08571" units="cm"/>
    </inkml:brush>
  </inkml:definitions>
  <inkml:trace contextRef="#ctx0" brushRef="#br0">331 35 13611,'-61'-16'224,"0"1"0,-4 11 0,8 10-314,16 18 12,2 28-68,32-10 57,58 26 89,0-16-2121,-5-18 1,7-1 2170,4-3 1,-1-2 775,30 20-893,-10-5 56,-45-14 190,-63 8-185,-12-8 1,-9-1-1850,-22 7 1,-2-2 1532,19-6 1,3-7 321,-26-15 0,84-14 0,11-13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20:12:20.551"/>
    </inkml:context>
    <inkml:brush xml:id="br0">
      <inkml:brushProperty name="width" value="0.025" units="cm"/>
      <inkml:brushProperty name="height" value="0.025" units="cm"/>
    </inkml:brush>
  </inkml:definitions>
  <inkml:trace contextRef="#ctx0" brushRef="#br0">0 1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20:59:20.199"/>
    </inkml:context>
    <inkml:brush xml:id="br0">
      <inkml:brushProperty name="width" value="0.025" units="cm"/>
      <inkml:brushProperty name="height" value="0.025" units="cm"/>
    </inkml:brush>
  </inkml:definitions>
  <inkml:trace contextRef="#ctx0" brushRef="#br0">1 0 24575,'0'0'0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20:59:20.347"/>
    </inkml:context>
    <inkml:brush xml:id="br0">
      <inkml:brushProperty name="width" value="0.025" units="cm"/>
      <inkml:brushProperty name="height" value="0.025" units="cm"/>
    </inkml:brush>
  </inkml:definitions>
  <inkml:trace contextRef="#ctx0" brushRef="#br0">1 0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51:54.009"/>
    </inkml:context>
    <inkml:brush xml:id="br0">
      <inkml:brushProperty name="width" value="0.08571" units="cm"/>
      <inkml:brushProperty name="height" value="0.08571" units="cm"/>
    </inkml:brush>
  </inkml:definitions>
  <inkml:trace contextRef="#ctx0" brushRef="#br0">0 22 6563,'2'-12'-336,"-1"2"280,-1 10 0,0 0 0,0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52:06.835"/>
    </inkml:context>
    <inkml:brush xml:id="br0">
      <inkml:brushProperty name="width" value="0.08571" units="cm"/>
      <inkml:brushProperty name="height" value="0.08571" units="cm"/>
    </inkml:brush>
  </inkml:definitions>
  <inkml:trace contextRef="#ctx0" brushRef="#br0">1 0 5790,'0'0'0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55:00.336"/>
    </inkml:context>
    <inkml:brush xml:id="br0">
      <inkml:brushProperty name="width" value="0.08571" units="cm"/>
      <inkml:brushProperty name="height" value="0.08571" units="cm"/>
    </inkml:brush>
  </inkml:definitions>
  <inkml:trace contextRef="#ctx0" brushRef="#br0">0 1 5846,'0'0'0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35:40.331"/>
    </inkml:context>
    <inkml:brush xml:id="br0">
      <inkml:brushProperty name="width" value="0.08571" units="cm"/>
      <inkml:brushProperty name="height" value="0.08571" units="cm"/>
    </inkml:brush>
  </inkml:definitions>
  <inkml:trace contextRef="#ctx0" brushRef="#br0">68 155 6270,'-47'-86'-6270,"27"17"6270,53 69 0,-7 0 0,-2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35:51.580"/>
    </inkml:context>
    <inkml:brush xml:id="br0">
      <inkml:brushProperty name="width" value="0.08571" units="cm"/>
      <inkml:brushProperty name="height" value="0.08571" units="cm"/>
    </inkml:brush>
  </inkml:definitions>
  <inkml:trace contextRef="#ctx0" brushRef="#br0">1 1 10462,'48'34'779,"1"-1"0,28 20 475,-72-50-447,-4-3 235,-1 0-1030,3 0 32,-1 0-44,2 0 0,0 0 0,-3 0 112,1 0 1356,-1 0-818,1 0 919,0 0-1547,-1-1-11,-1-3 12,0 0-1,0-3 34,0-2-45,0 3-11,0 0-11,0 5-6017,0 1 3237,7-1 24,6 0 2767,13-3 0,-11 3 0,0-1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35:51.945"/>
    </inkml:context>
    <inkml:brush xml:id="br0">
      <inkml:brushProperty name="width" value="0.08571" units="cm"/>
      <inkml:brushProperty name="height" value="0.08571" units="cm"/>
    </inkml:brush>
  </inkml:definitions>
  <inkml:trace contextRef="#ctx0" brushRef="#br0">1 0 11560,'0'9'1804,"0"-2"-953,0-7 640,0 0-1278,0 16-124,0-11-89,0 12 0,0-13-213,0-1-492,0-2-449,0 2-7048,11 3 8202,-3-3 0,5 3 0,-8-6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35:52.281"/>
    </inkml:context>
    <inkml:brush xml:id="br0">
      <inkml:brushProperty name="width" value="0.08571" units="cm"/>
      <inkml:brushProperty name="height" value="0.08571" units="cm"/>
    </inkml:brush>
  </inkml:definitions>
  <inkml:trace contextRef="#ctx0" brushRef="#br0">0 1 15728,'14'5'1849,"-4"1"-1524,-9-4-190,1 1 33,-2-2-11,2 2-157,-2-1-12,0 1-144,0-1-349,0 1-2285,0-2 235,0 3-2890,0-3 5445,-10 1 0,7-2 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22.689"/>
    </inkml:context>
    <inkml:brush xml:id="br0">
      <inkml:brushProperty name="width" value="0.08571" units="cm"/>
      <inkml:brushProperty name="height" value="0.08571" units="cm"/>
    </inkml:brush>
  </inkml:definitions>
  <inkml:trace contextRef="#ctx0" brushRef="#br0">377 60 8208,'0'-16'3943,"0"4"-2533,0 12-1129,-80-30-248,47 37 332,-58-15-590,73 74 364,10-9-184,16-3 0,9 2 367,6-11 0,6-1-204,14 13 0,2-3-73,14 13 56,-27 1-796,-104-21-1048,22-18 1,-5 0-2542,1-5 0,0-2 4284,-32 6 0,64-23 0,12-5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59:30.395"/>
    </inkml:context>
    <inkml:brush xml:id="br0">
      <inkml:brushProperty name="width" value="0.08571" units="cm"/>
      <inkml:brushProperty name="height" value="0.08571" units="cm"/>
    </inkml:brush>
  </inkml:definitions>
  <inkml:trace contextRef="#ctx0" brushRef="#br0">1 0 10373,'13'14'-755,"-8"-15"0,5 23 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59:50.131"/>
    </inkml:context>
    <inkml:brush xml:id="br0">
      <inkml:brushProperty name="width" value="0.08571" units="cm"/>
      <inkml:brushProperty name="height" value="0.08571" units="cm"/>
    </inkml:brush>
  </inkml:definitions>
  <inkml:trace contextRef="#ctx0" brushRef="#br0">191 22 6148,'0'-12'762,"0"2"-583,0 10 1210,0 0-828,5 0-57,-3 0 34,5 0-56,-7 0 2454,2 0-3665,-9 0-772,-11 0-5085,-19 0 6586,-28 2 0,28-2 0,-5 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8:28.582"/>
    </inkml:context>
    <inkml:brush xml:id="br0">
      <inkml:brushProperty name="width" value="0.08571" units="cm"/>
      <inkml:brushProperty name="height" value="0.08571" units="cm"/>
    </inkml:brush>
  </inkml:definitions>
  <inkml:trace contextRef="#ctx0" brushRef="#br0">0 0 8333,'0'0'0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8:28.245"/>
    </inkml:context>
    <inkml:brush xml:id="br0">
      <inkml:brushProperty name="width" value="0.08571" units="cm"/>
      <inkml:brushProperty name="height" value="0.08571" units="cm"/>
    </inkml:brush>
  </inkml:definitions>
  <inkml:trace contextRef="#ctx0" brushRef="#br0">1 1 5734,'0'0'0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8:29.620"/>
    </inkml:context>
    <inkml:brush xml:id="br0">
      <inkml:brushProperty name="width" value="0.08571" units="cm"/>
      <inkml:brushProperty name="height" value="0.08571" units="cm"/>
    </inkml:brush>
  </inkml:definitions>
  <inkml:trace contextRef="#ctx0" brushRef="#br0">16 1 10776,'0'2'-763,"0"11"-166,0 13-102,0 12-527,0 2 1558,-7 5 0,5-21 0,-5-3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9:01:11.154"/>
    </inkml:context>
    <inkml:brush xml:id="br0">
      <inkml:brushProperty name="width" value="0.08571" units="cm"/>
      <inkml:brushProperty name="height" value="0.08571" units="cm"/>
    </inkml:brush>
  </inkml:definitions>
  <inkml:trace contextRef="#ctx0" brushRef="#br0">1 1 6148,'0'0'0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9:01:11.164"/>
    </inkml:context>
    <inkml:brush xml:id="br0">
      <inkml:brushProperty name="width" value="0.08571" units="cm"/>
      <inkml:brushProperty name="height" value="0.08571" units="cm"/>
    </inkml:brush>
  </inkml:definitions>
  <inkml:trace contextRef="#ctx0" brushRef="#br0">1 1 6148,'0'0'0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9:12:12.235"/>
    </inkml:context>
    <inkml:brush xml:id="br0">
      <inkml:brushProperty name="width" value="0.05" units="cm"/>
      <inkml:brushProperty name="height" value="0.05" units="cm"/>
      <inkml:brushProperty name="color" value="#66CC00"/>
    </inkml:brush>
  </inkml:definitions>
  <inkml:trace contextRef="#ctx0" brushRef="#br0">0 36 24575,'27'0'0,"7"0"0,6 0 0,6 0 0,1 0 0,1 0 0,5 0 0,2 0 0,3 0 0,2 0 0,-5 0 0,-5 0 0,-5 0 0,-3 0 0,1 0 0,3 0 0,4 0 0,3 0 0,-2-3 0,-4 1 0,-5-1 0,-5 0 0,-3 1 0,-4 0 0,-4 0 0,0-1 0,-2 1 0,-3-1 0,0-3 0,-10 5 0,-1-3 0,-8 4 0,0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9:12:24.052"/>
    </inkml:context>
    <inkml:brush xml:id="br0">
      <inkml:brushProperty name="width" value="0.05" units="cm"/>
      <inkml:brushProperty name="height" value="0.05" units="cm"/>
      <inkml:brushProperty name="color" value="#66CC00"/>
    </inkml:brush>
  </inkml:definitions>
  <inkml:trace contextRef="#ctx0" brushRef="#br0">0 362 24575,'3'10'0,"2"2"0,3 6 0,0-5 0,-1 2 0,-1-10 0,-3 0 0,2-1 0,-3-1 0,2-1 0,0-1 0,2-1 0,0 0 0,5 0 0,3-1 0,6-7 0,7-8 0,9-12 0,12-10 0,7-4 0,7-1 0,4 1 0,0 1 0,-5 3 0,-8 3 0,6-3 0,-22 14 0,5-1 0,-21 15 0,-5 1 0,-4 3 0,-5 2 0,-4 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9:12:12.235"/>
    </inkml:context>
    <inkml:brush xml:id="br0">
      <inkml:brushProperty name="width" value="0.05" units="cm"/>
      <inkml:brushProperty name="height" value="0.05" units="cm"/>
      <inkml:brushProperty name="color" value="#66CC00"/>
    </inkml:brush>
  </inkml:definitions>
  <inkml:trace contextRef="#ctx0" brushRef="#br0">0 36 24575,'27'0'0,"7"0"0,6 0 0,6 0 0,1 0 0,1 0 0,5 0 0,2 0 0,3 0 0,2 0 0,-5 0 0,-5 0 0,-5 0 0,-3 0 0,1 0 0,3 0 0,4 0 0,3 0 0,-2-3 0,-4 1 0,-5-1 0,-5 0 0,-3 1 0,-4 0 0,-4 0 0,0-1 0,-2 1 0,-3-1 0,0-3 0,-10 5 0,-1-3 0,-8 4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23.509"/>
    </inkml:context>
    <inkml:brush xml:id="br0">
      <inkml:brushProperty name="width" value="0.08571" units="cm"/>
      <inkml:brushProperty name="height" value="0.08571" units="cm"/>
    </inkml:brush>
  </inkml:definitions>
  <inkml:trace contextRef="#ctx0" brushRef="#br0">64 19 15392,'0'-18'-235,"0"21"269,-9 33 22,-3 27-56,-7 11-5661,6 9 5616,4-5-123,8-4-1492,37 9 1380,32-25-254,-5-29 1,9-10 275,11-23 0,4-16-103,-21-7 1,1-9 0,-5 0 511,6-7 0,-8-7 1305,0-28 1,-16 4-1019,-26 30-569,-38 3 108,-5 69-55,-11 22 0,1 8-729,8 32 1018,16-27 0,13-4-581,53 0 67,6-45 1,5-14 111,-12-10 1,-4-12 53,6-20 0,-11-7 272,-21-26 629,-35 21 0,-13 4-1235,-34 6-3137,0 4 2364,40 20 37,92 4 1,36 7 1211,-56 4 1,3 0 1174,24-2 1,12-1-1,-20 0 3642,-20-2-3858,-27-3 2133,-65 5-2794,-22 34-303,18 5-112,12 55 3504,48-9-3891,1-30 1,4-2-1844,13 9 1494,-7-23 0,-23-26 0,-14-9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9:12:24.052"/>
    </inkml:context>
    <inkml:brush xml:id="br0">
      <inkml:brushProperty name="width" value="0.05" units="cm"/>
      <inkml:brushProperty name="height" value="0.05" units="cm"/>
      <inkml:brushProperty name="color" value="#66CC00"/>
    </inkml:brush>
  </inkml:definitions>
  <inkml:trace contextRef="#ctx0" brushRef="#br0">0 362 24575,'3'10'0,"2"2"0,3 6 0,0-5 0,-1 2 0,-1-10 0,-3 0 0,2-1 0,-3-1 0,2-1 0,0-1 0,2-1 0,0 0 0,5 0 0,3-1 0,6-7 0,7-8 0,9-12 0,12-10 0,7-4 0,7-1 0,4 1 0,0 1 0,-5 3 0,-8 3 0,6-3 0,-22 14 0,5-1 0,-21 15 0,-5 1 0,-4 3 0,-5 2 0,-4 2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9:18:16.476"/>
    </inkml:context>
    <inkml:brush xml:id="br0">
      <inkml:brushProperty name="width" value="0.05" units="cm"/>
      <inkml:brushProperty name="height" value="0.05" units="cm"/>
    </inkml:brush>
  </inkml:definitions>
  <inkml:trace contextRef="#ctx0" brushRef="#br0">0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16:55.327"/>
    </inkml:context>
    <inkml:brush xml:id="br0">
      <inkml:brushProperty name="width" value="0.05" units="cm"/>
      <inkml:brushProperty name="height" value="0.05" units="cm"/>
      <inkml:brushProperty name="color" value="#33CCFF"/>
    </inkml:brush>
  </inkml:definitions>
  <inkml:trace contextRef="#ctx0" brushRef="#br0">414 109 24575,'-11'0'0,"2"0"0,-6 0 0,-12 0 0,3 0 0,-10 0 0,7 0 0,1 0 0,-3 0 0,1 0 0,1 0 0,-1 0 0,2 0 0,2 0 0,2 0 0,3 0 0,2 0 0,3 0 0,7 0 0,9 0 0,12 0 0,13 0 0,11-5 0,11-3 0,5-6 0,5-2 0,-2 2 0,-7 2 0,-6 3 0,-11 2 0,-5 1 0,-6 2 0,-4-1 0,0 1 0,1 1 0,-7 1 0,0 2 0,-6 0 0,2 0 0,0 0 0,-1 0 0,0 0 0,-4 0 0,0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6:08:04.875"/>
    </inkml:context>
    <inkml:brush xml:id="br0">
      <inkml:brushProperty name="width" value="0.04286" units="cm"/>
      <inkml:brushProperty name="height" value="0.04286" units="cm"/>
    </inkml:brush>
  </inkml:definitions>
  <inkml:trace contextRef="#ctx0" brushRef="#br0">158 65 8523,'-13'-7'303,"3"1"347,10 6 1389,0 0-2039,6 0 0,9 0 0,15 0 0,15 0 0,12-3 11,10-2-11,4-4 0,-5 0-22,-8 0-3393,-18 4 3337,-10 2-45,-16 0 89,-4 3 34,-6-3 11,0 2 12,-3 0-23,1 1 3369,-2 0-3369,-6 0-100,-15 0 66,-20 0 12,-21 3 22,-9 3 22,-1 1-11,7 1 0,11-5 1,12-1 32,12-2-3413,8 0 3391,8 0-11,4 0 23,2 0 22,2 0 0,2 0-56,2 0-291,2 0 3683,15 0-3370,8 0-22,25-2 0,13-1 11,15 0-11,5-2 12,1 2-24,-11 1 24,-15 1-12,-17 1 22,-17 0 12,-13 0-1,-4 0-33,-5 0 235,0 0-212,-8 0-12,-10 0-22,-18 0 11,-19 0-11,-14 0 11,-11 0 22,-6 0-11,-1 0 12,10 0-12,8 0 45,17 0-56,14 0-112,16 0-112,11 0 89,6 0 57,5 0 78,16 1 45,9 2-23,26 1 45,14-1-55,18-2-831,9-1 819,-41 0 0,-1 0 34,46 0-23,-8-1 0,-19-1-11,-16-1 168,-15 0 314,-19 1-258,-8-1 0,-9 3-2005,-2-2-1905,-4 2 3686,-23 0 0,16 0 0,-15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6:08:07.079"/>
    </inkml:context>
    <inkml:brush xml:id="br0">
      <inkml:brushProperty name="width" value="0.04286" units="cm"/>
      <inkml:brushProperty name="height" value="0.04286" units="cm"/>
    </inkml:brush>
  </inkml:definitions>
  <inkml:trace contextRef="#ctx0" brushRef="#br0">1 1 5734,'0'0'0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25:41.555"/>
    </inkml:context>
    <inkml:brush xml:id="br0">
      <inkml:brushProperty name="width" value="0.04286" units="cm"/>
      <inkml:brushProperty name="height" value="0.04286" units="cm"/>
    </inkml:brush>
  </inkml:definitions>
  <inkml:trace contextRef="#ctx0" brushRef="#br0">1 102 14619,'44'-57'-6062,"0"13"6062,-11 51 0,-14-4 0,1 4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26:23.940"/>
    </inkml:context>
    <inkml:brush xml:id="br0">
      <inkml:brushProperty name="width" value="0.04286" units="cm"/>
      <inkml:brushProperty name="height" value="0.04286" units="cm"/>
    </inkml:brush>
  </inkml:definitions>
  <inkml:trace contextRef="#ctx0" brushRef="#br0">20 1 5790,'-11'10'-11,"3"-1"-34,8-9 45,0 0 0,0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26:25.805"/>
    </inkml:context>
    <inkml:brush xml:id="br0">
      <inkml:brushProperty name="width" value="0.04286" units="cm"/>
      <inkml:brushProperty name="height" value="0.04286" units="cm"/>
    </inkml:brush>
  </inkml:definitions>
  <inkml:trace contextRef="#ctx0" brushRef="#br0">1 7 7762,'0'-4'-202,"0"1"12,0 3-307,0 0 0,0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27:24.679"/>
    </inkml:context>
    <inkml:brush xml:id="br0">
      <inkml:brushProperty name="width" value="0.04286" units="cm"/>
      <inkml:brushProperty name="height" value="0.04286" units="cm"/>
    </inkml:brush>
  </inkml:definitions>
  <inkml:trace contextRef="#ctx0" brushRef="#br0">0 0 5857,'0'0'0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28:03.916"/>
    </inkml:context>
    <inkml:brush xml:id="br0">
      <inkml:brushProperty name="width" value="0.04286" units="cm"/>
      <inkml:brushProperty name="height" value="0.04286" units="cm"/>
    </inkml:brush>
  </inkml:definitions>
  <inkml:trace contextRef="#ctx0" brushRef="#br0">0 7 6081,'0'-4'0,"0"1"0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23.607"/>
    </inkml:context>
    <inkml:brush xml:id="br0">
      <inkml:brushProperty name="width" value="0.08571" units="cm"/>
      <inkml:brushProperty name="height" value="0.08571" units="cm"/>
    </inkml:brush>
  </inkml:definitions>
  <inkml:trace contextRef="#ctx0" brushRef="#br0">0 0 6686,'0'0'0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42:13.519"/>
    </inkml:context>
    <inkml:brush xml:id="br0">
      <inkml:brushProperty name="width" value="0.04286" units="cm"/>
      <inkml:brushProperty name="height" value="0.04286" units="cm"/>
    </inkml:brush>
  </inkml:definitions>
  <inkml:trace contextRef="#ctx0" brushRef="#br0">1 1 6619,'8'7'-194,"0"-1"1,-8-6 0,0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44:10.107"/>
    </inkml:context>
    <inkml:brush xml:id="br0">
      <inkml:brushProperty name="width" value="0.04286" units="cm"/>
      <inkml:brushProperty name="height" value="0.04286" units="cm"/>
    </inkml:brush>
  </inkml:definitions>
  <inkml:trace contextRef="#ctx0" brushRef="#br0">1 20 6283,'0'-11'-146,"0"3"-168,0 8 314,0 0 0,0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35:32.827"/>
    </inkml:context>
    <inkml:brush xml:id="br0">
      <inkml:brushProperty name="width" value="0.04286" units="cm"/>
      <inkml:brushProperty name="height" value="0.04286" units="cm"/>
    </inkml:brush>
  </inkml:definitions>
  <inkml:trace contextRef="#ctx0" brushRef="#br0">1 0 6585,'0'0'0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35:32.840"/>
    </inkml:context>
    <inkml:brush xml:id="br0">
      <inkml:brushProperty name="width" value="0.04286" units="cm"/>
      <inkml:brushProperty name="height" value="0.04286" units="cm"/>
    </inkml:brush>
  </inkml:definitions>
  <inkml:trace contextRef="#ctx0" brushRef="#br0">1 0 6585,'0'0'0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44:40.776"/>
    </inkml:context>
    <inkml:brush xml:id="br0">
      <inkml:brushProperty name="width" value="0.04286" units="cm"/>
      <inkml:brushProperty name="height" value="0.04286" units="cm"/>
    </inkml:brush>
  </inkml:definitions>
  <inkml:trace contextRef="#ctx0" brushRef="#br0">7 1 5868,'0'7'23,"0"-1"33,0-6 0,0 0-56,0 11 0,0-7 0,0 9 0,0-11 0,0 1 0,0-1 11,0 1-11,0 0 11,0 2 0,0 0-22,0 0 0,0 0 11,0-2 0,0-1 0,0-1 0,0-1 0,-2 0 0,2 1 0,-1 1 0,-1 0 0,2-1 0,-2 1-11,2-2-23,0 2-33,0-1-56,0-1 78,0 3 45,0-1 0,0 0 0,0-1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5:44:41.460"/>
    </inkml:context>
    <inkml:brush xml:id="br0">
      <inkml:brushProperty name="width" value="0.04286" units="cm"/>
      <inkml:brushProperty name="height" value="0.04286" units="cm"/>
    </inkml:brush>
  </inkml:definitions>
  <inkml:trace contextRef="#ctx0" brushRef="#br0">0 23 6495,'8'-12'-44,"-3"2"-1,-5 10 0,0 0 45,2 0 0,-2 0-627,1 0 627,-1 1 0,0 0 0,0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6:31.772"/>
    </inkml:context>
    <inkml:brush xml:id="br0">
      <inkml:brushProperty name="width" value="0.04286" units="cm"/>
      <inkml:brushProperty name="height" value="0.04286" units="cm"/>
      <inkml:brushProperty name="color" value="#F6630D"/>
    </inkml:brush>
  </inkml:definitions>
  <inkml:trace contextRef="#ctx0" brushRef="#br0">759 19 6563,'-14'-4'863,"3"2"-729,11 2 146,0 0-2454,-59-6 2218,32 5 607,-51-5-483,47 6-526,-4 0 470,-2 0-2605,-56 0 2572,30 0 746,0 0 0,1 0-568,6 0 12,-7 0-11,31 0 273,14 0-317,7 0 3413,7 0-3313,4 0 425,-2 0-728,6 0 191,34 0-67,-3 3-46,32 0-22,-9 4-33,21 0 0,7 0-29,-26-3 1,2 0 1,4 0 1,5 1-1,-8-1-1692,-9-2 1,-6-1 1706,41 0-1089,-19-2 0,4-2 1100,-5 0 1,6 0-529,9 0 1,9 1 0,-7 0 494,-6-1 0,2 0-335,13 2 1,9 1 0,-14 0 334,-35 0 0,1 1 0,29 4 0,13 2 0,-14 0 0,-32 0 0,-1 1 323,15 2 0,8 1 0,-9-1-289,31 5-34,-30-8 0,10-2 0,-5 1 747,-4-1 0,1-1-747,1 0 0,7-1 0,-1 1-4,-5 1 1,-1 0-1,-1 1-7,22 0 0,1 1 11,-22 0 0,2 1 0,-2-1 1134,16 2 0,3 1-1131,-9-1 1,4 2 0,-4-2-99,4 1 1,3-1 85,-14 0 1,8 1 0,0 0 0,-7-1-218,17 2 1,-3-1 210,-5 0 0,4 0 1,-5 0-3,10 1 0,-4 0 0,0 0 0,-5 0 17,-20-2 0,0 1 6,16 3 0,2 1-12,-10 2 0,-2 0-33,0-1 0,2 1 39,14 6 0,5 2 7,-13-4 1,4-1-1,-2 1 51,-8-3 1,-1 0 0,3 1-48,1-1 0,6 1 1,-2-1-1,-10-3-868,3 1 0,-7-4 885,1 1 0,-9-4 1347,-19-6-1431,-20-1-3835,-10 0 3891,-28-1 0,11 0 0,-9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6:35.424"/>
    </inkml:context>
    <inkml:brush xml:id="br0">
      <inkml:brushProperty name="width" value="0.04286" units="cm"/>
      <inkml:brushProperty name="height" value="0.04286" units="cm"/>
      <inkml:brushProperty name="color" value="#F6630D"/>
    </inkml:brush>
  </inkml:definitions>
  <inkml:trace contextRef="#ctx0" brushRef="#br0">421 1652 6417,'-75'13'-190,"15"-2"134,47-9 22,4 0 0,-2-1 12,1 0 11,0-1 11,0 0 381,-4 0 33,4 0-313,-3 0 0,1 0 44,1 0 449,-35 1-414,20 1-46,-24 4-11,32-2-89,4 3 44,8-4-22,3 0-45,3-1 90,0-2 67,0 1 505,6 3-505,0 1 459,15 3-245,-4-3 32,19-2-246,-12-2-78,9-1-1,-7 0-55,0 0 44,2 0-11,-2 0 247,24-10-246,-18 4 44,19-9 11,-20 8-22,2-3-23,3 0 101,29-14-1690,-12 1 0,1-1 1612,20-8-1180,-13 2 1,-7 1 1101,-25 10 55,21-14-22,-8 4 23,6-2 21,10-10 2293,-1 1-2225,5-8 3235,-6 7-3358,7-3 33,-5 5-44,14-7-12,-12 3 45,5-5-44,-19 8 44,25-23-67,-30 24 78,5-6 1,0 0-79,-1 3 0,13-14 11,-24 27-11,5-9 0,-3 6 11,18-17-22,4 0 22,-17 15-11,5-5 11,-22 18-22,15-9 11,14-8-11,10-3 5,-19 13 1,0 1-40,26-14 45,-22 15 0,-2 1 0,6-3-11,20-4-12,-38 21 23,8-3 0,-14 6 11,56-8-22,-27 6-1702,-2 3 1,-2 0 1712,-11 4-1358,20 2 1358,-25 1 11,55 11 34,0 9-1856,-7 1 1811,-9 3 1811,-33-8-1811,-5-1-888,12 9 877,-20-8-1136,19 15 1147,-14-7 1689,15 11-1689,-6-3-1667,16 10 1667,-25-16 11,26 15-11,-40-24-76,34 24 76,-29-19 45,45 33-45,-30-23 1635,15 11-1624,-25-16 2423,-4 1-2434,-2 2 2882,9 9-2849,4 2 34,15 12-67,-17-18-22,10 13 11,-30-27 0,17 18 22,-4-3-11,14 13 0,-7-8 0,0-1 0,-8-6-11,-2-1-12,-1-3-3369,4 9 3392,-11-17 23,17 21-23,-15-21 0,2 7 0,-7-12 0,-4-3 0,-1-1-289,-3-5 300,15 20-11,-8-10 0,12 14 0,-8-11 0,-2-5 11,3 5-11,-5-7 34,12 17-34,-10-15-11,6 11 22,13 3 289,-19-15-278,37 36 3370,-33-31-3381,14 16 1,3 1-12,1 1-12,23 22 12,-37-38 12,-5-4-24,-6-7 12,17 12 0,-9-6-11,16 12 22,-15-12-3380,12 9 3369,-12-12 11,5 4-11,-14-11 0,1 1 22,2-1-22,-2-1 23,8 5-12,3 1-11,-10-4 3392,3-1-3392,-9-2 22,7 1-22,-5-1-11,9 5 34,-9-5-35,6 4 12,-8-3 0,3 2 0,-2-4 34,-1 2-12,2-2 1,-4 3 33,2-4 56,6 6-101,-3-4 67,17 5-302,-17-5-5109,8 4 5333,-29-7 0,7 1 0,-9-3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6:36.322"/>
    </inkml:context>
    <inkml:brush xml:id="br0">
      <inkml:brushProperty name="width" value="0.04286" units="cm"/>
      <inkml:brushProperty name="height" value="0.04286" units="cm"/>
      <inkml:brushProperty name="color" value="#F6630D"/>
    </inkml:brush>
  </inkml:definitions>
  <inkml:trace contextRef="#ctx0" brushRef="#br0">1054 7 5779,'2'-4'-23,"-1"2"191,-1 2-22,0 0-4387,-58 69 4757,10-9-444,-3 1 1,-11 11-535,8-12 1,-7 7 0,-3 2 0,6-7 296,1-4 1,4-4 0,-5 5 145,-9 10 0,-9 7 0,3-3 0,13-14 0,11-14 0,8-8 0,-26 21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6:36.557"/>
    </inkml:context>
    <inkml:brush xml:id="br0">
      <inkml:brushProperty name="width" value="0.04286" units="cm"/>
      <inkml:brushProperty name="height" value="0.04286" units="cm"/>
      <inkml:brushProperty name="color" value="#F6630D"/>
    </inkml:brush>
  </inkml:definitions>
  <inkml:trace contextRef="#ctx0" brushRef="#br0">577 3 6316,'1'-2'-11,"1"1"-5313,-2 1 5895,-80 92-436,29-35 569,-6 7 1,-5 5-868,12-16 0,0-2 163,-1 1 0,2-3 0,10-10 0,3-2 0,-18 15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24.141"/>
    </inkml:context>
    <inkml:brush xml:id="br0">
      <inkml:brushProperty name="width" value="0.08571" units="cm"/>
      <inkml:brushProperty name="height" value="0.08571" units="cm"/>
    </inkml:brush>
  </inkml:definitions>
  <inkml:trace contextRef="#ctx0" brushRef="#br0">0 0 13085,'59'76'70,"-1"-1"1,-4-5 0,-12-4-59,-22 12 21,-5-10 540,-6-5-237,-4-33 228,-2-8-542,-2-39 149,7-16 42,4-26 70,13-20-283,11-12 0,8 3 11,1 15 45,-2 25 45,-7 25 45,-1 16-23,2 29 325,9 12 303,7 27-3617,5 9 3315,0 2-449,-28 6 0,-5-1 0,5-17 0,-19-3 0,0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6:36.757"/>
    </inkml:context>
    <inkml:brush xml:id="br0">
      <inkml:brushProperty name="width" value="0.04286" units="cm"/>
      <inkml:brushProperty name="height" value="0.04286" units="cm"/>
      <inkml:brushProperty name="color" value="#F6630D"/>
    </inkml:brush>
  </inkml:definitions>
  <inkml:trace contextRef="#ctx0" brushRef="#br0">482 1 6148,'-71'44'7,"0"1"1,4-3 0,6-3-300,-17 9 147,15-7 145,22-7 0,20-18 0,12-5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6:36.906"/>
    </inkml:context>
    <inkml:brush xml:id="br0">
      <inkml:brushProperty name="width" value="0.04286" units="cm"/>
      <inkml:brushProperty name="height" value="0.04286" units="cm"/>
      <inkml:brushProperty name="color" value="#F6630D"/>
    </inkml:brush>
  </inkml:definitions>
  <inkml:trace contextRef="#ctx0" brushRef="#br0">250 1 5215,'-67'65'-54,"1"0"0,12-15 1,12-9-1,21-18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6:37.072"/>
    </inkml:context>
    <inkml:brush xml:id="br0">
      <inkml:brushProperty name="width" value="0.04286" units="cm"/>
      <inkml:brushProperty name="height" value="0.04286" units="cm"/>
      <inkml:brushProperty name="color" value="#F6630D"/>
    </inkml:brush>
  </inkml:definitions>
  <inkml:trace contextRef="#ctx0" brushRef="#br0">120 1 5650,'-30'53'-139,"1"1"0,-18 33 0,38-73 0,5-6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6:37.789"/>
    </inkml:context>
    <inkml:brush xml:id="br0">
      <inkml:brushProperty name="width" value="0.04286" units="cm"/>
      <inkml:brushProperty name="height" value="0.04286" units="cm"/>
      <inkml:brushProperty name="color" value="#F6630D"/>
    </inkml:brush>
  </inkml:definitions>
  <inkml:trace contextRef="#ctx0" brushRef="#br0">156 237 9834,'-87'0'1580,"18"0"-1300,69 0 102,0 0-371,6 0 0,9 0 23,14 0-3426,18 0 3392,15 0-1135,25 0 1,7 0 1128,-36 0 1,0 0 5,37 1 0,-3 1 67,-7 2-11,-44 0 191,-9 0-247,-32-4 134,0-15-44,0 3 492,-2-34-424,1 19 2580,-3-36-2648,4 36 179,-2-14-460,2 29 135,0 4-11,22 44 3448,-7-5-4082,6 24 1,-5 5-6647,-18 6 7347,-7 21 0,-10-59 0,0-18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6:45.872"/>
    </inkml:context>
    <inkml:brush xml:id="br0">
      <inkml:brushProperty name="width" value="0.04286" units="cm"/>
      <inkml:brushProperty name="height" value="0.04286" units="cm"/>
      <inkml:brushProperty name="color" value="#F6630D"/>
    </inkml:brush>
  </inkml:definitions>
  <inkml:trace contextRef="#ctx0" brushRef="#br0">795 52 13016,'-51'20'280,"-1"0"1,-34 12-5818,69-26 5716,-1 0 1398,1-3-1521,-4 3 78,-2-1-33,-16 5-1465,-23 8 1364,10-3 45,-29 8-34,43-11-11,-16-2 2313,22-3-2313,-1-5 11,5 2 12,2-3 3380,6 1-3403,5-1 0,3 2 0,6-3 11,-1 1-33,5-1 22,-1 0-45,3 0 56,125 6 23,-40-4-1158,-14 0 1,13 0 0,-10 0 1123,-20-1 0,0-1 11,43 1 1,3-2-12,-39-2 0,0 0 5,38-1 1,-1-1-6,-42 1 0,0-2 3,10 1 1,7-2 0,-9 1-26,23 0 22,-20 1 0,11-1 0,-11 1 3392,14 1-3396,-13 3 0,12-1 0,-9 1 4,-17 1 0,-2 0 6,31 1 0,-3-2-6,4 0-12,-23-2 1,0 1 0,-6 0 0,4 1 11,-8 1 0,2 0 0,22 0 0,2 0-17,-15 0 0,0 0 17,19 0 0,-2-1 11,18 1-22,-13-1 0,-2 0-221,2 1 232,-36 0 0,4-1 5,24 0 1,0-1-6,21-3-1693,1 0 0,2 0 1693,-40 1 0,-2-1-742,31-2 1,-3 0 741,1 1 40,-30 2 1,-4 0-41,-5 2 0,0-1-867,9 0 1,3-1 866,6 0-17,19-1 1,0 0 16,-21 2 512,9-1 1,2 0-513,9 1-11,-25 0 0,2 0 11,-2 0 0,-3 0 0,22-3 22,11-2 2224,-16 2-2246,0 0-11,20-3 28,-42 5 0,0-1-40,28-3 23,0 2 23,-19 2-23,-10 2 3403,-2-2-3403,21-1 0,-20 3-34,24-2 34,-20 4 0,-4-2 22,-7 2-10,-9 0-24,-11 0 24,-6 0-24,-7 0 12,-2 0 0,-1 0-1707,43 8 0,13 3 1730,5-1-1158,15 4 1,0-2 1134,-20-5-1014,14 0 1014,-38-7 0,4 1 0,25-1 0,-16 0 0,3 0-12,32 0 892,-22 0 1,-3 0-904,2 0 2655,19 3-2609,-6 0 2248,3 1-2271,-14-1 0,-4-3 0,-13 0 0,1 0 0,-1 0 0,2 0 0,-1 0 0,3-2 0,-2-1 22,3 0-22,4-2 0,1 2 12,30-1-1564,9-2 1563,-21 4 0,18 0 1,3 0-1,-15 0-11,-8-1 0,1 1 5,4 1 1,14-1 0,-3 2-1,-19-1 6,8 1-5,-28 0 0,2 0 5,3 0 0,0 1-22,39 2 5,-44 0 1,-2 0 16,26 4 0,-6 2 1529,1 0-1551,-17-5 0,1 0 22,19 2-17,4-2 1,-1-1 5,-11-1 5,-3 1 1,2 0 5,27-1-11,-5-1 0,8-1 23,-18 0-12,-13 0-11,0 0 0,-16 0 0,6 3 0,6 0 78,11 5-63,-2-4 0,14 2 0,-10-2-1230,24 3 1215,-28-3 0,8 0 0,-16-1 0,-17-2-2926,6 2 2926,9 0 0,1 5-1972,22-5 1984,-24 2-12,16-3 16,-22-1 1,-1 0 637,17 1-563,27-1-69,-33-1 23,10 1-23,-20 1 1,8 1 1143,34 0 0,7 0-1116,-2 2 1,-1-1-40,-1-1 1,-3-1 32,-20 1 1,-6-1 0,18 0-45,14 3-2241,-24 1 2241,15 2 0,-30-2 0,-1 1 0,13 0-737,6 1 0,2-1 725,7 0 12,-32-3 0,-1 0 12,31 2 1482,-3-1-1483,12-1-22,-2 1 11,-32-2 0,0 0 2246,38 4-2223,-4-1-35,-32-3 1,1 1 5,-10-1 1,0 1-1124,19-1 1,-2 1 1150,19 3-33,-20-2 0,-1 0 44,6 1-764,-13-2 1,-2-1 730,0 0-1014,23-3 1014,-13 0 17,-5 0 0,1 0-17,19 0 524,-25 0 0,0 0-491,15 0 12,-13 0 0,1 0-12,28 0 765,-32 0 0,-3 0-742,4 0-67,-16 0 2290,-6 0-2279,-9 0 0,20-3 0,-6 1 3392,7-1-3392,-15 1 0,2 0 0,33-4-3392,-28 2 3381,45-7 22,-35 1-11,10-1-11,-5 1-11,-20 7 22,1-1 0,-9 3-12,3 0 12,-5 0 45,29-2-34,-24-2-22,17 0 22,-34 2 23,-7 2-34,-7 1-459,0 0-6343,-9-10 6802,-10-4 0,6 1 0,-4 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30.527"/>
    </inkml:context>
    <inkml:brush xml:id="br0">
      <inkml:brushProperty name="width" value="0.04286" units="cm"/>
      <inkml:brushProperty name="height" value="0.04286" units="cm"/>
      <inkml:brushProperty name="color" value="#F6630D"/>
    </inkml:brush>
  </inkml:definitions>
  <inkml:trace contextRef="#ctx0" brushRef="#br0">22 25 6731,'-2'0'1288,"1"0"1693,1 0-2533,-1 0-33,-1 0-46,0 0-66,1 0 526,1 0-537,-1 0-80,0 0 12,-1 0 45,1 0-90,0-2 628,1-2-538,0-1 56,-2-3-45,2 5-112,-1 0-146,1 3-134,-2 0-22,2 0 190,-1 19 34,1 21 22,1 49 34,5 7-102,-1-27 1,1 0-45,4 15 17,-4-31 0,1-1 173,2 25-111,-1-6-57,-2-8 34,-1-16-11,4-1-45,-1-8 0,3 4 11,-3-14 0,-3-6 1,10 26-1,-7-15-11,9 22 0,-9-18 11,4 19 67,-5 7 1,0 19-57,-2-3 79,-2-4-90,0-32 23,-2-9-23,1-22 34,2 18-45,-3-13-3381,3 23 3370,-4-27 11,1 14 45,2-1-2269,2 29 2224,0-22 0,-2 15 22,-2-39-22,0 2 0,0-5 2269,1-1-2269,-1 1 0,0-3 0,-1 6 3448,0 2-3437,0 4-11,0-2 11,0-2-11,0-4 146,0-3-124,0-1 113,0-1-2533,0-2 482,0-7-1187,0-4-629,0-9 3732,2 1 0,-2 6 0,1 7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53.311"/>
    </inkml:context>
    <inkml:brush xml:id="br0">
      <inkml:brushProperty name="width" value="0.04286" units="cm"/>
      <inkml:brushProperty name="height" value="0.04286" units="cm"/>
      <inkml:brushProperty name="color" value="#F6630D"/>
    </inkml:brush>
  </inkml:definitions>
  <inkml:trace contextRef="#ctx0" brushRef="#br0">24 74 6507,'-13'0'863,"2"0"-729,11 0 135,0 0-135,0-16-111,0 6-536,0-11 580,0 10 305,0 5 290,0 0 211,0 4-637,0 1 3417,0 1-3440,1 0 677,11 0-666,0 1-112,12 6 34,-1 3 280,9 11-112,-1-3-12,6 7-111,5 7-90,-12-10 190,20 14 79,-17-21-191,16 8 12,-3-4-79,11 10 0,-13 0 22,5 5 34,-24-13-90,2-1 102,-1-1-112,16 13-24,4 9 180,15 15-168,-4-4-56,-14-11 56,14 5-22,-30-21-34,19 13 45,-15-6-23,6 4-11,-1 0 1,-5-3-12,-8-9 33,5 13-33,-14-18 56,18 22 79,-7-9 55,15 12-89,-10-10-3381,2-1 3358,-19-17 12,5 1-1,-7-4 46,32 20-45,-14-10-2280,25 22 2235,-28-24 2279,9 7-2245,-13-11-1,11 9-44,-14-11 33,11 9-67,-15-14 11,7 7 11,-4-2-10,-1 0-12,3 2 33,3 1 1,-9-6 3369,7 3-3381,-9-4-10,4 2 10,-2 0-22,7 3 0,-11-6 34,7 5-34,-7-8 44,3 3-21,-4-5 10,2 2-44,-6-4 34,3 3-1,0 0 112,14 9-78,-3-5-11,9 7-11,-9-8 11,0 0 11,-3-3 56,4 2-68,-8-4 35,4 1-79,-11-4 124,5 2-1,3 0-101,-2-1 45,19 6-67,-18-6 23,16 6-23,-20-8 0,5 3 22,-10-1-11,0-2-11,0 1 23,-3-1-23,1 0 0,-1 2 11,0-2 23,0 1-34,2-1 11,-2 0-4852,1 0 2645,-6 0-280,-4-1-998,-10-6 3474,-2-2 0,7 1 0,3 3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57.095"/>
    </inkml:context>
    <inkml:brush xml:id="br0">
      <inkml:brushProperty name="width" value="0.04286" units="cm"/>
      <inkml:brushProperty name="height" value="0.04286" units="cm"/>
      <inkml:brushProperty name="color" value="#F6630D"/>
    </inkml:brush>
  </inkml:definitions>
  <inkml:trace contextRef="#ctx0" brushRef="#br0">111 101 7123,'-17'-7'1479,"3"2"-762,14 5 818,0 0-1053,-3 0-68,3 0-66,-3 0-57,3 0 2499,0 0-2543,0-2 22,0 2 504,0-2-773,0 8 22,0 7 34,0 14-3403,0 7 3381,0 5 55,0 17-44,0-16-22,0 12 33,0 2-45,0-21 0,0 39-11,4-36 3414,1 14-3414,4-20 12,-1-12 77,-3-9 46,-1-5 21,-4-4 775,3 0-494,1-40-135,1-15-201,1-42 112,-3 4-202,-1 30-56,-2 19 34,0 32 11,0 5 11,0 4 112,0 0-11,0 0-44,0-3-68,0-3-11,-4-1-35,0 4-133,-1 3-112,1 3 179,-12 23 45,-1 12-79,-7 22 12,12-11-1,5-7-156,7-12 66,-2-8 169,2-2 101,0-10 102,0-6-47,0-7-133,0-31 33,0-26 50,-2-2 1,-2-1-3443,-2-17 3397,1 25 1,-1 9-1934,-1 25 1861,4 4-404,0 16 269,3 4 101,0 38 101,4 11-6,1 2 1,2 2-17,4 19 845,-2-20 1,2-4-868,-1-10 55,-1 7 101,-5-34 168,-4-8-90,0-3-78,0-38-89,0 13 122,-4-59 2,-1 41-69,-3-6-100,3 32 3290,2 14-3358,3 3-268,0 19 335,0 20-66,0 3-124,0 11-2734,0 4-1703,10-13 4650,-1 6 0,2-30 0,-4-15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8:41.531"/>
    </inkml:context>
    <inkml:brush xml:id="br0">
      <inkml:brushProperty name="width" value="0.04286" units="cm"/>
      <inkml:brushProperty name="height" value="0.04286" units="cm"/>
      <inkml:brushProperty name="color" value="#F6630D"/>
    </inkml:brush>
  </inkml:definitions>
  <inkml:trace contextRef="#ctx0" brushRef="#br0">0 211 6787,'4'-6'1893,"-2"2"-1332,-2 4 615,0 0-840,6-4 56,-5 2-22,5-4-45,-5 2-67,1-1 134,3-6-381,6-1-156,-4 2-292,6 2 313,-8 8 1,8-3 145,-4 3-22,1-3 11,-4 3 472,0-6 940,1-5-1110,0 2 707,7-13-437,-1 9-203,10-11-256,-3 6-192,-2 6-100,-7 7 112,6 43-1595,-1 17 0,2 7 1634,-4-11 0,2 5-743,6 24 0,2 11 1,-4-10 759,-5-24 0,-1-1 0,3 14 0,2 7 0,-2-12-79,3 10-44,1 7 90,-13-60 2503,-3-15-2045,-3-6 3326,-1-24-3594,-1-31-45,1-15 63,0 0 1,0-14-1,-2 4-125,-5-2 1,-1 0-48,3-4 1,-1-7 0,-1 12-4,-4 16 0,-1 8-3224,-10-27 3224,13 60-1426,-5 6 1269,9 17-33,-5 7 190,4 15 34,-4 52-29,6-19 1,1 3-6,-1 3 0,0 6-15,2 14 0,1 10 0,0-2 149,1-17 1,1-2-1,0 8-63,0 2 1,-1 10 0,1 4 0,0-4 0,-1-9 656,2-1 1,0-7 0,0 2-726,0 26 1,1 3 0,-1-22 1730,0-16-1734,3 0 113,-4-46 167,1-5 504,-3-13-639,0-2 619,0-6-719,0-48-45,0 8-6,-3-13 1,-1-11-35,-5-23 1,-3-7-6,3 27 0,-2-3 1,-1-2 10,2 5 0,-1-3 1,-1 0-1,0 1-56,-5-18 1,1 1 0,0 8 72,0-1 0,2 7-336,-1 4 0,3 20 50,9 43 258,0 51 39,2 6 1,2 12-40,4 16 0,3 11 1,0 1 3,-2-3 0,0 0 0,2 5 49,0 5 0,2 8 1,0-1-1,-2-10-263,-1-15 1,-1-8 0,-1 3 257,0 15 1,-1 2 0,0-13-26,2 15 11,1-19 257,1-41-156,-3-24-3136,4-66 3068,-5-37-5,1 7 0,-3-12-369,-3 25 1,-1-4-1,-1-2 322,-1-13 0,0-3 1,0 3-504,0 15 1,-2 2 0,2 1 479,-1 1 1,0 1 0,1 7-26,1 4 0,0 5-12,0 5 1,-1 7-90,0-2 1239,-1 23-1329,2 70 330,1 40-330,1-19 0,1 11-172,-1 8 0,1 9 1,1-2 305,-1-18 1,0-3-1,0 4-138,-1 18 1,1 5 0,1 1-632,1 4 0,2 1 0,0-10-1167,1-9 0,1-3 2071,0-4 0,2 4 0,-1-19 0,3-22 0,-2-17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05.592"/>
    </inkml:context>
    <inkml:brush xml:id="br0">
      <inkml:brushProperty name="width" value="0.04286" units="cm"/>
      <inkml:brushProperty name="height" value="0.04286" units="cm"/>
      <inkml:brushProperty name="color" value="#F6630D"/>
    </inkml:brush>
  </inkml:definitions>
  <inkml:trace contextRef="#ctx0" brushRef="#br0">394 256 7078,'3'-13'572,"0"2"-371,-3 11-5357,0 0 5335,-22-15 1375,14 11-1486,-17-11 67,20 15 66,2 0 1476,2 0-1329,-1 0-157,-2 0-12,-9 0 3415,-5 0-3527,-2 0 157,-6 0-3437,-9 0 3258,8 0-1126,-29 0 1171,24 0 33,-14 0-34,22 0 12,8 0 57,8 0 2822,4 0-2868,0 0 1705,4 0-1817,0 0 79,7 0-35,23 0 1,4 0-11,45 0 11,9 0-1131,-19 0 0,12 0 0,-6 0 1097,-10 0 0,-1-1-11,4 0 0,5 0 0,-10 0 0,28-4 34,0-2-29,-36 2 1,1 1-6,27-5 11,-8 4 1,1 0 1511,-22 2 0,0 1-1591,34 0 1,3 0 50,-20 1 1,1 0 1,-2 1 0,6 0 0,-6-1-13,-5 1 0,1-2 16,10 0 1,6 0 0,-12-1-206,10 1 166,-6-3 1,-1 1-6,-8 4-33,18-4 382,-29 1-349,-1-3 0,3 0 34,31-4-17,9-1 0,3 1 16,-48 5 1,-2 1 5,37-2 0,0 1-17,-35 4 1,-1 0-18,12 0 1,3 0-6,9-1 0,-1 1 44,-12-2 1,-1 1 11,7 0 0,0-1-11,-5 0 0,-1 0 123,-7 2 0,2-1-112,26 0 0,-2 1-11,19 0 11,-14 1 0,-2 0 11,-3-3 6,-28 2 0,-1-1-17,5-5-11,19 3 11,-16 1-17,29 2 0,4 0 6,-3 1 11,6 0 0,0 0 0,4 0 11,-31 0 0,1 0 6,-12 0 0,0 0-23,18 0 1,-4 0 27,12 0 67,-19 0 1,-2 0-226,2 0 248,14 0 67,15 0 90,-16 0-180,-12 0 1,3 0-12,25 2-55,-12-2-4035,-61 1 4012,-41-1 0,-1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26.843"/>
    </inkml:context>
    <inkml:brush xml:id="br0">
      <inkml:brushProperty name="width" value="0.08571" units="cm"/>
      <inkml:brushProperty name="height" value="0.08571" units="cm"/>
    </inkml:brush>
  </inkml:definitions>
  <inkml:trace contextRef="#ctx0" brushRef="#br0">536 656 10237,'-21'-23'752,"6"5"-439,12 18-178,-2 0-57,-4 0-78,-13 0 0,-10 5 11,-15 7 45,-4 5 0,-4 2 415,-26 8 55,22-9 1,4-2 11,8-5-90,18-6-425,25-5-1,38-2-11,8-7-856,13-2 0,22-5 0,7-2 0,-4 2 845,8-2 0,-1 1 0,9-2-3,-9 2 1,8-2 0,4-1 0,-2 0-1,-5 3-87,0 0 0,-3 2 0,-2 0 0,-2 0 101,-6 0 0,-1 0 1,-4 1-1,-5 1 538,20-3 0,-12 1-168,18-8-67,-86 19-359,-44-19 0,-9-7 3270,-41-21-3220,40 23 1,-2 0-1444,-16-5 0,-1 0 1427,-22-11-1112,24 17 0,7 3 1089,25 12-391,-6-2 302,37 12-686,42 3 0,23 4 820,-3 3 0,9 2-6,-2 0 1,10 1 0,2 0 0,-7 1-6,24 5 0,-3 3 479,-9 0 1,5 2-1,-19-3-501,-5 3-1506,-20 50 1707,-78-24-79,-12 3 1,-13 13 0,1-2-124,-8 10 1,-1 2 486,7-4 1,-3 4 0,8-5-588,7-3 0,11-2-1644,15 14 0,11-6-2132,13-9 4278,2 14 0,0-61 0,-8-16 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08.009"/>
    </inkml:context>
    <inkml:brush xml:id="br0">
      <inkml:brushProperty name="width" value="0.04286" units="cm"/>
      <inkml:brushProperty name="height" value="0.04286" units="cm"/>
      <inkml:brushProperty name="color" value="#F6630D"/>
    </inkml:brush>
  </inkml:definitions>
  <inkml:trace contextRef="#ctx0" brushRef="#br0">10 2416 8871,'-5'-2'1109,"1"1"-930,4 1 1390,0 0-908,2 0-123,8 0-3583,9 0 3303,10 0-22,4-3 88,20-7-223,2-7 56,16-11 112,-1-9-34,4-15-178,-13 4 10,2-11-34,-16 10-10,4-6 55,0-3-44,0-1 100,-9 0 0,6-12 1,-5 7-1247,-12 18 0,0 1 1119,9-16 1,3-8 0,-6 10 137,9-19-100,-11 19-748,-6 6 1,1 0 702,10-13 17,4-10 0,1 0-17,-1 5 781,-1 5 0,0 0-781,1 6 0,-7 12 0,3-3-12,-6 10 1,0 0 1139,6-7 1,1 1-1140,27-21 1696,-15 24 0,0 2-1674,16-10-22,-19 17 0,2 3-45,38-10 44,-2 7 1,-29 14 0,-1 3 22,17-7-22,-6 11 0,-1 3-3392,0 2 3403,-8 3 0,3 1 11,25 2-11,-18 3 0,17-2 0,-11 2 0,-27 0-23,36 17-2245,-47-7 2279,26 15 0,27 8-11,-13-4 6,-19-8 0,0 1-6,26 17 0,-10 0 0,0 6 0,-29-16 0,-1-1 11,26 17-28,-25-16 0,-4 0 17,2 2 23,25 26-23,-18-17-770,-9-9 0,0-2 725,7 1-875,4 6 920,-31-14 1088,3 8-1076,17 35 1627,-4-9-1639,14 24-12,-3-3 24,-20-30-347,20 36 335,-28-47-1495,34 46 1495,-23-37-1037,13 18 1026,-22-29 386,5 17-375,-6-9 34,14 24-34,-12-21 1217,4 2-1217,-19-31 0,4 4-23,4 11 1809,5 10-1797,28 39 1467,-12-18-1445,9 10 11,-25-37-44,-6-7 3403,-2 4-3348,6 7-3414,8 5 3393,-4-9 77,9-4 34,2-5-67,5 4-11,9 4-2212,13 2 2256,-17-12 439,33 8-517,-46-20-90,6 1-1231,-29-11-5929,-13-2 7239,-10 0 0,6 0 0,-4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11.716"/>
    </inkml:context>
    <inkml:brush xml:id="br0">
      <inkml:brushProperty name="width" value="0.04286" units="cm"/>
      <inkml:brushProperty name="height" value="0.04286" units="cm"/>
      <inkml:brushProperty name="color" value="#F6630D"/>
    </inkml:brush>
  </inkml:definitions>
  <inkml:trace contextRef="#ctx0" brushRef="#br0">1 49 7549,'0'-15'1064,"0"3"-694,0 10 67,0 1-12,0-2-100,0 1-55,0-2 32,0-1 68,0 3 414,0 0-975,0 2 292,0 46-90,0-16 124,2 40-45,17 22 223,-11-44 1,2 3-219,6 27 1,0 2-24,-6-22 1,-1 2 134,3 34 1,-2-2-107,-1 2-12,-4-7 1,0-2 0,-4-9 11,3 11 0,0 4-12,-2-35 1,1-1-23,3 32 0,1 0-6,-3-32 1,1-3-6,7 43-28,-5-44 0,0-2 17,3 35 78,3 15-67,-8-48 0,0-2-45,5 19 45,2 16-32,-5-35 20,5 21-21,-5-15-12,5 10-22,-7-28-3348,6 9 3371,-4-23-12,5 7 33,-7-15 1,2 5-12,-5-7-11,2 2 1,-4-7 3402,3 1-3414,-3-2 22,2 0 12,-1-1-34,0 0 11,1-3 34,-1 1-45,0-1 22,0 0 12,0 2 44,0 0-55,-1-2-348,0 1-1984,0-4 228,0 2 1,0-2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12.524"/>
    </inkml:context>
    <inkml:brush xml:id="br0">
      <inkml:brushProperty name="width" value="0.04286" units="cm"/>
      <inkml:brushProperty name="height" value="0.04286" units="cm"/>
      <inkml:brushProperty name="color" value="#F6630D"/>
    </inkml:brush>
  </inkml:definitions>
  <inkml:trace contextRef="#ctx0" brushRef="#br0">1 350 6484,'0'13'1412,"0"-2"-986,0-11 873,0 0-525,0 9 671,0-6-1053,0 6 157,0-9 57,0 0 155,0-32-626,2 7 66,0-55-201,1 29 123,-1-38-44,-2 36-146,0 8-202,0 26 269,0 32 11,1 11 11,2 19-22,3 3 0,2 0-291,13 15 291,-9-34 146,19 10-45,-12-41-90,9-11-3392,1-10 3426,2-15-2039,22-31 2240,-24 33-302,9-12 56,-28 73-2314,5 34 936,-3-5-1479,9 10 3253,-9-40 0,-4-11 1,-2-4-1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16.057"/>
    </inkml:context>
    <inkml:brush xml:id="br0">
      <inkml:brushProperty name="width" value="0.04286" units="cm"/>
      <inkml:brushProperty name="height" value="0.04286" units="cm"/>
      <inkml:brushProperty name="color" value="#F6630D"/>
    </inkml:brush>
  </inkml:definitions>
  <inkml:trace contextRef="#ctx0" brushRef="#br0">22 7 6238,'-5'13'1344,"1"-2"-784,4-11 819,0 0-1010,0-2-156,0-3 247,0-6-348,0 6-78,0-2-180,0 7-33,0 0 88,-3 4 114,-1-2-11,1 4 111,0-4-45,3-1-403,0-1 325,0 4-23,0 3-21,0 1 21,0 2 113,0-6-1,0 0-9,0-4-865,0 0-2252,0-7 3037,0-3 0,0 1 0,0 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17.043"/>
    </inkml:context>
    <inkml:brush xml:id="br0">
      <inkml:brushProperty name="width" value="0.04286" units="cm"/>
      <inkml:brushProperty name="height" value="0.04286" units="cm"/>
      <inkml:brushProperty name="color" value="#F6630D"/>
    </inkml:brush>
  </inkml:definitions>
  <inkml:trace contextRef="#ctx0" brushRef="#br0">0 0 6227,'0'0'0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17.284"/>
    </inkml:context>
    <inkml:brush xml:id="br0">
      <inkml:brushProperty name="width" value="0.04286" units="cm"/>
      <inkml:brushProperty name="height" value="0.04286" units="cm"/>
      <inkml:brushProperty name="color" value="#F6630D"/>
    </inkml:brush>
  </inkml:definitions>
  <inkml:trace contextRef="#ctx0" brushRef="#br0">1 0 6430,'8'85'-12,"0"-12"304,-6-57-292,1 5 78,0-1-537,0 4 483,8 30 1,-7-33 0,5 21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18.825"/>
    </inkml:context>
    <inkml:brush xml:id="br0">
      <inkml:brushProperty name="width" value="0.04286" units="cm"/>
      <inkml:brushProperty name="height" value="0.04286" units="cm"/>
      <inkml:brushProperty name="color" value="#F6630D"/>
    </inkml:brush>
  </inkml:definitions>
  <inkml:trace contextRef="#ctx0" brushRef="#br0">1 1 7493,'1'56'-880,"1"-1"1,1 35 879,-3-77 0,0-7 0,0-4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33.681"/>
    </inkml:context>
    <inkml:brush xml:id="br0">
      <inkml:brushProperty name="width" value="0.04286" units="cm"/>
      <inkml:brushProperty name="height" value="0.04286" units="cm"/>
      <inkml:brushProperty name="color" value="#F6630D"/>
    </inkml:brush>
  </inkml:definitions>
  <inkml:trace contextRef="#ctx0" brushRef="#br0">50 0 5801,'-9'0'56,"3"0"-56,6 0 0,0 0 0,-10 1 0,8 2-45,-9 1 34,10 0-56,-1-1 67,1 0 0,-3 4 0,4-4 0,-3 2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16.693"/>
    </inkml:context>
    <inkml:brush xml:id="br0">
      <inkml:brushProperty name="width" value="0.04286" units="cm"/>
      <inkml:brushProperty name="height" value="0.04286" units="cm"/>
      <inkml:brushProperty name="color" value="#F6630D"/>
    </inkml:brush>
  </inkml:definitions>
  <inkml:trace contextRef="#ctx0" brushRef="#br0">1 3 6462,'0'-1'269,"0"-1"-337,0 2-223,0 31-347,0-11 638,0 25 0,0-30 0,0-4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16.941"/>
    </inkml:context>
    <inkml:brush xml:id="br0">
      <inkml:brushProperty name="width" value="0.04286" units="cm"/>
      <inkml:brushProperty name="height" value="0.04286" units="cm"/>
      <inkml:brushProperty name="color" value="#F6630D"/>
    </inkml:brush>
  </inkml:definitions>
  <inkml:trace contextRef="#ctx0" brushRef="#br0">1 9 7784,'0'-5'2039,"0"1"-1849,0 4-268,0 0-45,1 0 89,-1 4-503,2 9-595,-2 11 1132,0 34 0,0-31 0,0 15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37.727"/>
    </inkml:context>
    <inkml:brush xml:id="br0">
      <inkml:brushProperty name="width" value="0.08571" units="cm"/>
      <inkml:brushProperty name="height" value="0.08571" units="cm"/>
    </inkml:brush>
  </inkml:definitions>
  <inkml:trace contextRef="#ctx0" brushRef="#br0">127 934 8456,'-7'-13'1412,"1"4"-583,6 9 426,0 0 11,-18-36-929,12 28-124,-13-28 167,18 36 898,1 0-1189,0-2 68,0-2-90,-4-13-55,-2-1 55,-2-13 67,-1-1 325,-7-62-290,7 45-416,-5-35-347,12 84 404,0 34 190,4 43 28,2-21 0,2 4-1719,0 9 1,2 1 1701,2 1 1,3 2-12,8 17 0,2-2 0,-8-29 0,3-1 61,11 18 1,-1-9 846,-8-25-539,2-30-414,-12-89-33,-1 19 0,1-2 1706,-1 3 1,5 0-2234,16-10 0,5 9 336,4 20-62,23 36 1,1 17 218,-17 20 22,1 19 0,-15 5 561,-54-4 112,-35 10-314,-15-40-157,20-16 0,-3-6-3930,-38-25 3280,26 13-1434,9-20-537,98 10 142,34-3 0,14-3 2204,4 0 1,5-4-1,-4-2 1,6-5 0,-11 2 969,-13 4 0,-10-3 1195,-1-12 1,-25-3-267,-76-15-1242,-24 17-489,12 21 1,-2 12-376,-29 54 269,35 9 2033,43 36-2066,37-24-202,36-23 336,-16-28-1045,-13-42 1,-6-10 1245,-15 3 124,9-46-560,-28 70 11,9 48 179,16 24-753,6-13 1,4 0 741,20 16-96,6-48 1,2-22 111,-22-21 1,-6-17 46,1-9 1,-1-11 0,-5 2-8,-2-10 0,-10-5-133,-11-6 0,-6-8 1,-5 15 591,-12-12 276,-14 12-713,31 126 0,6 30 731,-4-24 0,6 4-843,20 27 1,12 11-1,-1-16-84,-13-33 1,3-6-46,29 35 1,4-23 38,10-80 24,-16-17 150,-26 1 0,-6-11 0,-10-23 1,-8-3 66,-1 18 1,-2-3 181,-2-4 0,-1-6 0,-4 8 20,-4 11 1,-4 4-367,-5-17 0,-2 9-144,-2 27 113,-5 69 195,19 17 1,8 13-40,5 2 1,3 7-1,1-2-56,4 22 1,4-2-811,3-21 0,4 1 0,-1-10-809,-1-14 0,0-5 2032,26 31 0,-36-57 1,-5-12-1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18.393"/>
    </inkml:context>
    <inkml:brush xml:id="br0">
      <inkml:brushProperty name="width" value="0.04286" units="cm"/>
      <inkml:brushProperty name="height" value="0.04286" units="cm"/>
      <inkml:brushProperty name="color" value="#F6630D"/>
    </inkml:brush>
  </inkml:definitions>
  <inkml:trace contextRef="#ctx0" brushRef="#br0">0 1 6025,'7'0'202,"-2"0"-202,-5 0-135,0 0 34,15 1 12,-8 8-79,9 6 168,-8 8 0,-6-7 0,2-4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20.358"/>
    </inkml:context>
    <inkml:brush xml:id="br0">
      <inkml:brushProperty name="width" value="0.04286" units="cm"/>
      <inkml:brushProperty name="height" value="0.04286" units="cm"/>
      <inkml:brushProperty name="color" value="#F6630D"/>
    </inkml:brush>
  </inkml:definitions>
  <inkml:trace contextRef="#ctx0" brushRef="#br0">16 722 5991,'-8'0'594,"1"0"-471,7 0 101,0 0 45,0-4-56,1 3 90,1-6-90,1 5 55,1-6-212,1 2-67,5-6 11,0 3 11,5-3-11,6 0 0,-1 0-11,9-2-45,-7-1-369,33-28-68,-23 16 526,41-34 1,-37 35 22,28-17-45,-18 11-11,9-7-3392,1-5 3426,-25 17-1374,11-13 1362,-29 23 1,10-22-23,-13 16 11,3-7-22,0 5 2656,4 6-2645,10-6 22,5 4-11,-8 7-11,-7 4 23,-13 9 2523,-4-1-2378,0 2-90,-1 0-67,-6 0-22,2 0 11,-3 0 0,6 0 0,1 0 381,1 0-314,1 8-56,1 4 12,0 11-23,-1 1-213,-1 4-717,-14 14 930,-16 1 0,10-9 0,-7-10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22.810"/>
    </inkml:context>
    <inkml:brush xml:id="br0">
      <inkml:brushProperty name="width" value="0.04286" units="cm"/>
      <inkml:brushProperty name="height" value="0.04286" units="cm"/>
      <inkml:brushProperty name="color" value="#F6630D"/>
    </inkml:brush>
  </inkml:definitions>
  <inkml:trace contextRef="#ctx0" brushRef="#br0">14 49 6764,'2'-5'1356,"-1"1"-863,-1 4 1143,0 0-1221,3-1-225,-3 1-78,3-2-22,-3 2 123,0 0 268,0-1-290,0-1-23,0-1 191,0-3 33,0 1-112,0-3-112,0 2-44,0 2-91,0 3-414,0 1 257,0 2 124,0 13 0,-4 10-67,-1 13-213,-3 8-336,2 0-3877,7 32 1458,16-31 3035,18 17 0,-11-48 0,1-6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22.962"/>
    </inkml:context>
    <inkml:brush xml:id="br0">
      <inkml:brushProperty name="width" value="0.04286" units="cm"/>
      <inkml:brushProperty name="height" value="0.04286" units="cm"/>
      <inkml:brushProperty name="color" value="#F6630D"/>
    </inkml:brush>
  </inkml:definitions>
  <inkml:trace contextRef="#ctx0" brushRef="#br0">275 428 7907,'29'-45'257,"-1"0"1,10-37-269,-69 38 0,-4-3-34,-18-18 34,11 23-101,-15-3-5024,13 35 5136,-8 7 0,24 3 0,1 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34.895"/>
    </inkml:context>
    <inkml:brush xml:id="br0">
      <inkml:brushProperty name="width" value="0.04286" units="cm"/>
      <inkml:brushProperty name="height" value="0.04286" units="cm"/>
      <inkml:brushProperty name="color" value="#F6630D"/>
    </inkml:brush>
  </inkml:definitions>
  <inkml:trace contextRef="#ctx0" brushRef="#br0">446 515 6268,'-64'26'287,"1"0"1,3-3 0,8-2-4282,7-1 4173,2-3 1522,8-1-1376,6-2-236,8-3 35,6-2 963,6-6-885,3 1 349,4-3-181,1 0 4792,1-1-3426,24-15-1455,5-5-35,14-7 1,7-5-51,7-6 0,3-1-294,4-2 1,4-4 115,-3 3 1,4-3 0,-3 1-1625,14-11 0,-2 1 1651,4-3 0,-6 2-885,-25 18 0,-12 6 257,-18 5 79,-67 22 492,1 4 12,-28 2 0,30-2 178,12 1-144,15-1 2641,6 0-2664,9 0 2313,-1 0-2032,2 0-281,10 0 11,3 0-44,13 2 11,0 8-528,5 23-6169,-23 46 1923,-40 7 4785,-10 0 0,-8-42 0,27-30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36.327"/>
    </inkml:context>
    <inkml:brush xml:id="br0">
      <inkml:brushProperty name="width" value="0.04286" units="cm"/>
      <inkml:brushProperty name="height" value="0.04286" units="cm"/>
      <inkml:brushProperty name="color" value="#F6630D"/>
    </inkml:brush>
  </inkml:definitions>
  <inkml:trace contextRef="#ctx0" brushRef="#br0">417 307 7616,'12'-57'1238,"0"0"0,8-36-6013,-18 73 5346,1 10 1208,-3 6-1454,-1 1 168,-20-7-1196,-22-10 793,3 4 89,-17-1 56,9 25-11,-11 50-168,10-10-17,23 4 1,8 4 94,6 18 1162,10-22 1,5-1-882,25 21 22,30-6-246,6-39-79,-12-17 0,1-5 44,17-2 35,26-1 11,-28-17 0,-3-3-23,12-2 162,-13-6 1,-8-8-140,-29-19-208,-23 1 0,-9-4 1680,-11 6 0,-10 2-2055,-26-12 0,-9 9 162,15 20 1,-7 14-1269,-21 30 1,-13 22 0,9 6 1250,3 19 1,5 7 0,13-22 0,-1 1-1,9-1 1,15 3 0,0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2.227"/>
    </inkml:context>
    <inkml:brush xml:id="br0">
      <inkml:brushProperty name="width" value="0.04286" units="cm"/>
      <inkml:brushProperty name="height" value="0.04286" units="cm"/>
      <inkml:brushProperty name="color" value="#F6630D"/>
    </inkml:brush>
  </inkml:definitions>
  <inkml:trace contextRef="#ctx0" brushRef="#br0">134 49 6563,'-5'0'1087,"1"0"-785,4 0 6353,0 0-6543,0-3-22,0 0 0,0-5-11,0 2 122,0-4-55,0 2-68,0 1-33,0 3-22,0 4-79,0 0 89,0 6-10,0 2 10,0 4-10,-1 2 33,-1-3-23,0 2 57,1-1 123,1 10-157,0-2 67,31 40-112,-3-16-3358,29 30 3336,-29-40-480,-7-2 513,-28-16-335,-32 1-640,-19-6-1478,-18-4 2431,17-35 0,26 20 0,21-22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2.710"/>
    </inkml:context>
    <inkml:brush xml:id="br0">
      <inkml:brushProperty name="width" value="0.04286" units="cm"/>
      <inkml:brushProperty name="height" value="0.04286" units="cm"/>
      <inkml:brushProperty name="color" value="#F6630D"/>
    </inkml:brush>
  </inkml:definitions>
  <inkml:trace contextRef="#ctx0" brushRef="#br0">1 189 6596,'3'-14'2275,"0"4"-1480,-3 10 33,9-32-77,-1 22 279,24-27-693,-4 31 43,19-1 1,6-1-291,9 2-1070,16-5 0,-1-1 1719,-17 1-1876,21-5 1137,-65 10 213,-11 3-302,-5 14 145,-9 13-23,-8 64-89,6-14 0,20-21 0,6-4 135,10-10 1042,54-17-505,-44-39-549,7-21-280,-32-30-403,-31-12-605,-4 11 1221,-18 25 0,20 25 0,7 15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3.428"/>
    </inkml:context>
    <inkml:brush xml:id="br0">
      <inkml:brushProperty name="width" value="0.04286" units="cm"/>
      <inkml:brushProperty name="height" value="0.04286" units="cm"/>
      <inkml:brushProperty name="color" value="#F6630D"/>
    </inkml:brush>
  </inkml:definitions>
  <inkml:trace contextRef="#ctx0" brushRef="#br0">146 3 10226,'2'-2'2466,"-1"1"-1312,-1 1-997,-20 73 22,7-29-151,-2 6 0,2 1-6,1 2 673,6 5-695,3-19 0,6-1 23,5-26 89,7-8 470,23-3 393,-13-44-975,4 17-67,-47-44-684,-21 42-963,-20 3-79,18 16-807,14 18 2600,28 5 0,1-3 0,3 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3.697"/>
    </inkml:context>
    <inkml:brush xml:id="br0">
      <inkml:brushProperty name="width" value="0.04286" units="cm"/>
      <inkml:brushProperty name="height" value="0.04286" units="cm"/>
      <inkml:brushProperty name="color" value="#F6630D"/>
    </inkml:brush>
  </inkml:definitions>
  <inkml:trace contextRef="#ctx0" brushRef="#br0">134 193 8109,'11'-12'3967,"-3"2"-3911,-8 10-12,0 0 124,-32-17-168,13 26 0,-28 9 0,32 32 79,14 10 290,32-20-2158,23-18 2338,-9-22-2336,0-66 1373,-49 21-3224,-22-18 0,-11 1 3638,-15 15 0,-20-10 0,49 45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38.575"/>
    </inkml:context>
    <inkml:brush xml:id="br0">
      <inkml:brushProperty name="width" value="0.08571" units="cm"/>
      <inkml:brushProperty name="height" value="0.08571" units="cm"/>
    </inkml:brush>
  </inkml:definitions>
  <inkml:trace contextRef="#ctx0" brushRef="#br0">208 386 15370,'-2'-54'392,"1"10"-370,1 44 2264,0 0-1950,-3-4-156,1-10-169,-4-14-11,-2-14 22,-3-9-3414,-5 1 3359,-3 9 33,0 11 0,0 13-68,4 9-133,3 5-1203,-5 51 1,4 24 1330,4-20 0,3 5 54,-4 12 1,0 10-1,3-2 19,4 15 0,8 3 7,7-8 1,7 5 0,2 0-1,2-2 1,3-1-1,2 1-21,-2-15 0,3 3 0,0-2 0,-1-5-24,1-1 1,0-3 0,-2-5-669,6 19 0,-6-14-1277,-11-24-5177,-26-19 7160,-18-57 0,2 12 0,2-9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4.761"/>
    </inkml:context>
    <inkml:brush xml:id="br0">
      <inkml:brushProperty name="width" value="0.04286" units="cm"/>
      <inkml:brushProperty name="height" value="0.04286" units="cm"/>
      <inkml:brushProperty name="color" value="#F6630D"/>
    </inkml:brush>
  </inkml:definitions>
  <inkml:trace contextRef="#ctx0" brushRef="#br0">86 110 7095,'-15'-23'1591,"3"3"-601,9 16-530,-2-2-34,2 0 127,-3-3 265,1 1-381,1-1 33,-1 2 162,4-1-117,-2 4 420,3 0-465,-2 2-111,2 2-270,-2 0-111,-5 38 55,2 30-5,2-17 0,0 3-22,2 4 0,1-1-6,1-6 0,3 4 0,11 38 0,3 1-68,-7-33 1,0 0-1764,10 35 1,-3-7 1808,-7-29-23,-4-19 68,-7-35 55,2-4 68,-2-1 1277,0-1-1323,0-3-100,0-4 12,0-16 3424,1-1-3436,-1-16 12,2-20-1,-2 3-11,0-24-12,0 27 1,0-4-17,-4-17 0,0 0-1679,3 13 0,0 1 1679,-4-4 0,2 6-118,1-3 46,-1 9-326,0 7 112,-4 43 157,3 56-1042,-1 32-3717,4-18 1,1 0 4836,0 20 1,0-10-1,0-57 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5.776"/>
    </inkml:context>
    <inkml:brush xml:id="br0">
      <inkml:brushProperty name="width" value="0.04286" units="cm"/>
      <inkml:brushProperty name="height" value="0.04286" units="cm"/>
      <inkml:brushProperty name="color" value="#F6630D"/>
    </inkml:brush>
  </inkml:definitions>
  <inkml:trace contextRef="#ctx0" brushRef="#br0">144 15 8557,'0'-8'2084,"0"1"-1792,0 7 268,0 0 179,9 12-425,-5 16-213,6 20-4285,-9 15 4217,-6 5 894,-14 1-1151,-27 18-1255,-3-15-1614,6 14 1424,37-36 1669,21-14 0,4-22 0,-6-10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5.992"/>
    </inkml:context>
    <inkml:brush xml:id="br0">
      <inkml:brushProperty name="width" value="0.04286" units="cm"/>
      <inkml:brushProperty name="height" value="0.04286" units="cm"/>
      <inkml:brushProperty name="color" value="#F6630D"/>
    </inkml:brush>
  </inkml:definitions>
  <inkml:trace contextRef="#ctx0" brushRef="#br0">287 0 11795,'-16'55'347,"-1"0"1,-6 15-359,-11 2 0,-4 0-6255,-9 11 4630,4-6-538,7-9 1265,16-13 909,9-16 0,10-18 0,1-12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6.194"/>
    </inkml:context>
    <inkml:brush xml:id="br0">
      <inkml:brushProperty name="width" value="0.04286" units="cm"/>
      <inkml:brushProperty name="height" value="0.04286" units="cm"/>
      <inkml:brushProperty name="color" value="#F6630D"/>
    </inkml:brush>
  </inkml:definitions>
  <inkml:trace contextRef="#ctx0" brushRef="#br0">163 83 9980,'44'-54'336,"-20"25"-190,-57 84-146,-7 8-2311,5-9 0,0 1 1169,-2 11 272,9-14 0,7-5 870,20-20 0,0-5 0,8-17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6.314"/>
    </inkml:context>
    <inkml:brush xml:id="br0">
      <inkml:brushProperty name="width" value="0.04286" units="cm"/>
      <inkml:brushProperty name="height" value="0.04286" units="cm"/>
      <inkml:brushProperty name="color" value="#F6630D"/>
    </inkml:brush>
  </inkml:definitions>
  <inkml:trace contextRef="#ctx0" brushRef="#br0">189 0 12076,'-26'35'-2320,"-3"9"-5895,-13 31 8215,-2 4 0,18-33 0,4-8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7:48.794"/>
    </inkml:context>
    <inkml:brush xml:id="br0">
      <inkml:brushProperty name="width" value="0.04286" units="cm"/>
      <inkml:brushProperty name="height" value="0.04286" units="cm"/>
      <inkml:brushProperty name="color" value="#F6630D"/>
    </inkml:brush>
  </inkml:definitions>
  <inkml:trace contextRef="#ctx0" brushRef="#br0">137 438 6933,'29'-43'196,"0"1"0,17-29-3857,-37 57 3672,-3 1 1193,-2 2-1204,1-1 0,-2 1 0,3-5-878,14-27 1169,-6 13 1173,14-32-858,-20 39 21,1-8-336,-9 22-112,-5 2-123,-33 55 1097,3 10 0,-2 12-1153,8-11 0,-2 2 0,2 0 126,-11 22 0,5-5-81,10-14 0,6-15 3414,10-29-3302,6-14-68,3-6 46,3-10-191,19-31-45,9-24-3358,16-19 3291,-20 30-617,-8 60 785,-43 80-1196,2-8 0,-3 4 1162,4-19 1,0-1-12,-6 9 1,6-11-393,15-27 437,33-10 966,14-44 0,7-17-1140,-2 6 0,2-6 185,20-30 1,-4-3 44,-29 31 0,-6 2-336,18-26 3728,-43 80-3269,-24 25 0,-10 7-3492,-8 27 3358,3-18 0,-4 0-45,-13 17 11,15-21 202,9-4-34,31-29-2302,54-51 2011,-12-1-831,10-26 0,-3-9 909,-8-6 652,-14 21 0,-5 10-730,-16 29-523,-28 44 0,-14 23 668,5-5 1,-3 5-23,-2 5 1,-4 6-1,4-7-11,2-7 0,4-3 758,2 5 1,8-8-277,14-24-1641,83-36 1115,-31-13-61,3-6 0,12-11 1,-10 3 14,17-28 792,-8 6 1,-6 5-1017,-25 26 314,-38 86 34,-15-11 0,-9 6-759,-16 33 0,-5 3 842,4-16 1,0-5-40,8-12 1,2-4 78,-6 6 1995,50-34-1962,43-54-179,30-24 11,-32 19 1,-2-2-12,26-23-11,-30 39 2262,-43 70-2217,-27 14 0,-8 6-1821,-6 27 1787,5-28 0,5-10-11,21-32 157,4-5 2358,32-16-3064,23-27-2656,22-3 740,-6-5 3313,2 9 0,-46 21 0,7 3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8:19.747"/>
    </inkml:context>
    <inkml:brush xml:id="br0">
      <inkml:brushProperty name="width" value="0.04286" units="cm"/>
      <inkml:brushProperty name="height" value="0.04286" units="cm"/>
      <inkml:brushProperty name="color" value="#F6630D"/>
    </inkml:brush>
  </inkml:definitions>
  <inkml:trace contextRef="#ctx0" brushRef="#br0">13 24 6204,'-7'-13'-33,"1"2"-382,6 11 415,0 0 0,0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8:36.699"/>
    </inkml:context>
    <inkml:brush xml:id="br0">
      <inkml:brushProperty name="width" value="0.04286" units="cm"/>
      <inkml:brushProperty name="height" value="0.04286" units="cm"/>
      <inkml:brushProperty name="color" value="#F6630D"/>
    </inkml:brush>
  </inkml:definitions>
  <inkml:trace contextRef="#ctx0" brushRef="#br0">506 92 7470,'-12'0'2846,"2"0"-1714,10 0 1378,0 0-2163,-13-19-5638,7 12 5561,-10-17 1486,12 18-1577,1-3 1039,-2-2-949,2 3-325,-1 0-347,-16 15 268,1 13 96,-17 17 0,-3 5 16,-6 11-83,-5 6 0,0 2-51,1-3-135,14-16 1,3-3-616,2 3-371,9-12-863,17-21 921,11-5 166,27-13 3012,49-37-1958,-40 19 0,-1-1 0,35-24 0,-40 16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8:36.736"/>
    </inkml:context>
    <inkml:brush xml:id="br0">
      <inkml:brushProperty name="width" value="0.04286" units="cm"/>
      <inkml:brushProperty name="height" value="0.04286" units="cm"/>
      <inkml:brushProperty name="color" value="#F6630D"/>
    </inkml:brush>
  </inkml:definitions>
  <inkml:trace contextRef="#ctx0" brushRef="#br0">0 0 6249,'0'0'0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8:36.753"/>
    </inkml:context>
    <inkml:brush xml:id="br0">
      <inkml:brushProperty name="width" value="0.04286" units="cm"/>
      <inkml:brushProperty name="height" value="0.04286" units="cm"/>
      <inkml:brushProperty name="color" value="#F6630D"/>
    </inkml:brush>
  </inkml:definitions>
  <inkml:trace contextRef="#ctx0" brushRef="#br0">0 0 6249,'0'0'0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21:46.689"/>
    </inkml:context>
    <inkml:brush xml:id="br0">
      <inkml:brushProperty name="width" value="0.04286" units="cm"/>
      <inkml:brushProperty name="height" value="0.04286" units="cm"/>
      <inkml:brushProperty name="color" value="#FF0066"/>
    </inkml:brush>
  </inkml:definitions>
  <inkml:trace contextRef="#ctx0" brushRef="#br0">7 0 6305,'-4'7'-213,"1"-1"-123,3-6 336,0 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38.725"/>
    </inkml:context>
    <inkml:brush xml:id="br0">
      <inkml:brushProperty name="width" value="0.08571" units="cm"/>
      <inkml:brushProperty name="height" value="0.08571" units="cm"/>
    </inkml:brush>
  </inkml:definitions>
  <inkml:trace contextRef="#ctx0" brushRef="#br0">7 44 13577,'-3'-8'-236,"0"0"270,3 8-22,38-12-674,11 9-1052,46-10-1647,5 13 2682,-48 0 1,-2 0-1,8 0 1,-16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8:37.216"/>
    </inkml:context>
    <inkml:brush xml:id="br0">
      <inkml:brushProperty name="width" value="0.04286" units="cm"/>
      <inkml:brushProperty name="height" value="0.04286" units="cm"/>
      <inkml:brushProperty name="color" value="#F6630D"/>
    </inkml:brush>
  </inkml:definitions>
  <inkml:trace contextRef="#ctx0" brushRef="#br0">327 16 6949,'8'-9'2039,"-1"2"-1831,-7 7-219,0 0 339,9 19-149,-12 9-144,-20 45-41,-4-28 1,-5-1 19,1-2 1,-4 2-895,-19 19 1,3-4-1236,13-8 2115,-17 17 0,54-57 0,1-9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8:37.497"/>
    </inkml:context>
    <inkml:brush xml:id="br0">
      <inkml:brushProperty name="width" value="0.04286" units="cm"/>
      <inkml:brushProperty name="height" value="0.04286" units="cm"/>
      <inkml:brushProperty name="color" value="#F6630D"/>
    </inkml:brush>
  </inkml:definitions>
  <inkml:trace contextRef="#ctx0" brushRef="#br0">418 0 9554,'-60'75'-15,"1"0"0,4-5 0,4-8-5790,-5 1 5637,8-7-90,10-8 781,13-10-1632,9-11 347,9-7 977,4-8 0,3-6 0,0-3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8:53.716"/>
    </inkml:context>
    <inkml:brush xml:id="br0">
      <inkml:brushProperty name="width" value="0.04286" units="cm"/>
      <inkml:brushProperty name="height" value="0.04286" units="cm"/>
      <inkml:brushProperty name="color" value="#F6630D"/>
    </inkml:brush>
  </inkml:definitions>
  <inkml:trace contextRef="#ctx0" brushRef="#br0">80 0 9229,'0'12'896,"0"-2"-604,0-10 884,0 0-895,2 0-79,3 0-180,-1 0-22,3 0-90,-5 0 57,0 0 111,-2 0-11,0 1 45,0-1 784,0 2-884,4-2 10,2 0-22,3 0 0,-1 0-22,-3 0 22,-4 0-124,-1-2-167,0 1 314,-4-1 21,-12 1-44,7 1 23,-9 0 10,16 0-55,-1 1 22,3-1 235,0 2-179,2-2-56,1 0 0,1 0-481,0 1 380,-3 1-22,-16 2 111,-12 2 24,1-2 10,3 0 56,18-4 348,6 0-404,4 0 1,5 0 10,11 0-33,7 0-56,-9 0-179,-2 0 157,-17 0 22,-23 0 89,9 0 68,-14 0-45,19 0 123,6 0 326,10 0-3886,30-5 3381,-11 1 191,33-11-102,-43 9 102,4-4-46,-34 9-2301,-26-1 2212,10 2-1080,-22 3 1170,40-2 1645,-2 4-1813,14-4-494,6 2-1893,18-3 2020,36 6 0,-25-4 0,14 5 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8:55.568"/>
    </inkml:context>
    <inkml:brush xml:id="br0">
      <inkml:brushProperty name="width" value="0.04286" units="cm"/>
      <inkml:brushProperty name="height" value="0.04286" units="cm"/>
      <inkml:brushProperty name="color" value="#F6630D"/>
    </inkml:brush>
  </inkml:definitions>
  <inkml:trace contextRef="#ctx0" brushRef="#br0">92 530 0,'-5'-51'0,"0"0"0,-3-37 2292,5 50-2270,-2 3-1077,1-6 977,-2-15 1144,1 4-1066,2 4 2279,1 19-2267,2 17-24,0 6 1,-2 0 3392,-2 0-3370,-2 1 12,2-1-169,0 12 224,2 54-448,-2 11 1,1 8-197,0-11 1,0-2 0,-1 7-1,0-9 1,2-21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9:18.323"/>
    </inkml:context>
    <inkml:brush xml:id="br0">
      <inkml:brushProperty name="width" value="0.04286" units="cm"/>
      <inkml:brushProperty name="height" value="0.04286" units="cm"/>
      <inkml:brushProperty name="color" value="#F6630D"/>
    </inkml:brush>
  </inkml:definitions>
  <inkml:trace contextRef="#ctx0" brushRef="#br0">0 7 11795,'12'-4'-101,"-2"2"-5996,-10 2 5111,73 10 725,-54 4 261,55 18 0,-73-16 0,-1 3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19:40.942"/>
    </inkml:context>
    <inkml:brush xml:id="br0">
      <inkml:brushProperty name="width" value="0.04286" units="cm"/>
      <inkml:brushProperty name="height" value="0.04286" units="cm"/>
      <inkml:brushProperty name="color" value="#F6630D"/>
    </inkml:brush>
  </inkml:definitions>
  <inkml:trace contextRef="#ctx0" brushRef="#br0">325 131 13544,'-11'-11'1367,"3"-1"-975,8 6 369,-1-4 203,-1 2-886,-2-1 102,-1-2-102,-2 3 135,0-5 359,-2 2-393,3-1 101,0 3-67,3 2 33,1 4-246,2 2 0,0 1-347,0 19 347,0 22-2336,0 39 2390,6-16 0,5 25 1,3 15-1,1 8 1,1-2-1,-3-11 1,-2-19 109,-3-7 1,-1-13-1,2 11-440,3 21 0,5 28 0,1 7 1,-1-11-1,-3-32 0,-6-52 422,-6-73-648,-4-30 1,-4-23-1,-2 7 496,0 14 1,-4-3-280,-3-12 1,-4-16 0,-2 0 0,1 18 318,-1 14 0,-1 8 315,-9-27 0,2 14-697,11 46 1619,10 84-1277,3 7 1,1 12-22,0 2 1,1 7 0,1 4 29,0-10 0,0 4 0,1 2 0,0-1 527,1 8 1,1 1 0,0-1 0,0-6-535,1-2 0,1-5 1,1-4 36,0 21 1,1-19 111,3-41 225,-7-37-314,-4-52-1090,-6-28 1,-4-17 1033,4 25 0,-1-4 0,-1-7 0,0 10 0,-2-8 0,0-3 0,0 3 0,1 8-57,-1-10 1,0 7-1,0-1 68,-2-13 1,-1 0-1,3 21 1938,3 19-2442,4 107 476,4 22 0,5 18-112,1-13 0,3 10 1,0 4-1,0-4 924,-2-7 1,-1 0 0,1-2 0,2 1-794,1 1 1,2 2 0,-1-4 0,0-8 318,0 13 0,-2-16-119,2-4 436,-8-48-458,-1-62-135,0-4-17,0-27 0,0-16-1133,0 19 0,0-4 1,0-1 1100,0-1 0,0-2 1,0 0 6,0-7 1,-1-1 0,1 7-4,-1-3 0,0 8-45,0 10 0,1 7-235,-2 1 67,2 108 179,0 45 17,0-9 1,0 7 1617,0-11 0,0-1-1663,0 1 1,0 3 64,0-13 1,0 4 0,2-3-161,4 21 1,1-4 341,-4-10 0,3-11 230,14-9-326,-7-107 1,-3-37-79,-3 21 0,-1-5 0,-1-9-20,0-1 0,0-11 0,0-4 0,-1 2 1,0 7-297,-1-14 0,0 8 0,-1-4 302,0 8 0,-2-6 1,1 7-1,-1 19-31,0-8-459,0 91 506,-1 64-13,0-11 0,0 14 0,1 1-8,-1 0 1,0 3 0,1 5-737,3 1 0,0 8 1,2 0-1,-1-6 744,1 3 0,0-6 0,1-1-574,4-1 0,1-3 0,0-15 552,5 9-23,-3-48-78,-12-33 93,-1 0-586,0-8-370,0-7-1390,0-24-7036,7-24 9412,8 19 0,-5 0 0,4 38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20:38.496"/>
    </inkml:context>
    <inkml:brush xml:id="br0">
      <inkml:brushProperty name="width" value="0.04286" units="cm"/>
      <inkml:brushProperty name="height" value="0.04286" units="cm"/>
      <inkml:brushProperty name="color" value="#F6630D"/>
    </inkml:brush>
  </inkml:definitions>
  <inkml:trace contextRef="#ctx0" brushRef="#br0">7 0 7694,'-3'2'538,"0"-1"-538,3-1-280,0 0-426,1 5-504,1-3 1210,1 3 0,-1-5 0,-1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21:13.413"/>
    </inkml:context>
    <inkml:brush xml:id="br0">
      <inkml:brushProperty name="width" value="0.04286" units="cm"/>
      <inkml:brushProperty name="height" value="0.04286" units="cm"/>
      <inkml:brushProperty name="color" value="#F6630D"/>
    </inkml:brush>
  </inkml:definitions>
  <inkml:trace contextRef="#ctx0" brushRef="#br0">98 576 13969,'-38'-37'1849,"6"3"-1267,26 25 35,1 1-259,0 2-89,1 4 180,1 1-24,2 1-111,-1 0 100,2 0 281,-1-1-695,1 0-369,0 0 178,1 5 191,13 15 89,10 15-89,18 21 39,-5-9 1,2 1-3420,16 23 3402,-15-18 0,0 3-1139,-11-7 0,-4-4 1139,9 16-737,-3 0 816,-29-55 56,-1-4-79,0-1 1803,5 0-1881,4-3 79,39-30-46,18-12-33,-6 7 0,18-12 0,7-3 0,-4 3 42,-11 8 1,-1 0 0,2 0 0,5-3-34,-1 0 0,6-4 1,4-1-1,0-1 0,-4 2 1,-7 5-130,2-1 1,-5 3 0,-4 2-1,-2 1 127,13-8 1,-3 1 0,-16 9-2516,1-3 1948,-50 32-348,-11 8-3464,-23 23 4372,8 0 0,-11 5 0,17-11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21:15.313"/>
    </inkml:context>
    <inkml:brush xml:id="br0">
      <inkml:brushProperty name="width" value="0.04286" units="cm"/>
      <inkml:brushProperty name="height" value="0.04286" units="cm"/>
      <inkml:brushProperty name="color" value="#F6630D"/>
    </inkml:brush>
  </inkml:definitions>
  <inkml:trace contextRef="#ctx0" brushRef="#br0">287 95 8378,'5'-10'3350,"-1"2"-2062,-4 8 741,0 0-2029,0 20 168,3 18-3336,1 35 3269,5 19-99,-2-40 1,0 3 53,3 17 0,1-1-2289,5 26 2233,-7-42 0,0-4-100,0-4 88,-2-24 2682,-3-6-2670,-9-50-25,-20-36 0,-8-15 97,8 7 1,-1-1 1451,-10-18 0,2 5-1373,14 38 1,4 12 139,7 18 157,2 17 135,4 5-180,-3-1-190,4 2 0,1 0 168,1 0-594,0 3-2487,8 9 2711,13 11 0,16 11-1101,1-3 1,6 1 1100,1-1 1,3-1 10,9 8 1,1-1-23,26 10-1562,-6-7 1595,-49-28 1507,0 2-1507,-27-12-189,-19-2-124,-9-11 39,-21-6 0,-6 0-208,-14-3 298,13 3 0,-1 4-196,-29 23 235,-2 26 84,35-13 0,1 3 2307,-27 29-2268,34-22-145,22-19 89,25-14 605,50-23-157,11-24-218,-13 13 1,3-4-142,-11 0 1,-2-2 11,26-27-45,-33 31 1,0 0-12,21-25-23,0 1-10,-25 26 3078,-18 21-3438,-13 13-761,-38-10 784,17 4 124,-30-10-1,29 4-22,-1-11 269,9 5 45,0-5 45,6 9 268,-3 4 438,-17 0-538,12 5-460,-7 13 202,21 21 134,2 28-78,0 21-33,0 17-1,-3 1 12,-2 1-130,1-22 1,3-1-2460,10 8 1883,-11-24 0,7-15-6118,23-40 6790,-15-30 0,2 5 0,-7-2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21:16.479"/>
    </inkml:context>
    <inkml:brush xml:id="br0">
      <inkml:brushProperty name="width" value="0.04286" units="cm"/>
      <inkml:brushProperty name="height" value="0.04286" units="cm"/>
      <inkml:brushProperty name="color" value="#F6630D"/>
    </inkml:brush>
  </inkml:definitions>
  <inkml:trace contextRef="#ctx0" brushRef="#br0">268 86 15056,'0'44'168,"0"12"34,7 20-5795,5 10 5693,3-25 1,3-1 101,9 27 502,-9-35 1,-1-4-694,9 10 860,-11-25-815,-2-8 78,-10-21 157,-3-2 326,0-2 660,-21-61-1254,-3 12 1689,3-3 1,-2-2-1690,-19-26 78,2 5 279,17 28 1,2 2-190,-4-3-68,4-1-145,17 42-471,4 15 605,27 35 156,34 29-201,-10-23 1,10 5 0,-5-5-1764,-7-4 0,0-3 1696,26 15 0,-13-11-670,-47-34 861,-8-7-245,-15-3 65,-12-2 28,-25-7 1,-11-2-63,3 5 1,-3 0 11,-29-5 0,-1 1 1397,18 7 1,6 2-1410,-27 2 1,42 2 842,35-2-955,27-18-1283,22-23 0,11-12 1334,4-6 0,6-6-658,0-2 1,5-5 0,-6 5 758,-3 3 0,-5 3-518,0 0 0,-13 13 613,-25 29 0,-16 8-90,-13 8 1439,-7 16-1494,-4 37 83,18 39 1,6 12-29,-2-38 0,3 2-7,3 15 0,4 9 0,0-8 1130,2-11 1,1-6-1157,1-4 0,-1-4-482,5 32-762,-7-64-460,-4-19-3842,0-29 414,0-38 5143,11-4 0,-9 3 0,9 33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39.041"/>
    </inkml:context>
    <inkml:brush xml:id="br0">
      <inkml:brushProperty name="width" value="0.08571" units="cm"/>
      <inkml:brushProperty name="height" value="0.08571" units="cm"/>
    </inkml:brush>
  </inkml:definitions>
  <inkml:trace contextRef="#ctx0" brushRef="#br0">0 89 13184,'92'-13'-56,"-5"17"-497,-20 42 441,-8 10-3968,-13 7 3968,-6 19 45,-21-27 953,-3 1-505,-14-39 605,-2-11 23,-10-12-225,-14-33-407,-13-47-988,19 38 1,9-3-2382,17-11 1,12 4 2991,27-3 0,12 18 0,-26 36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08:21:17.647"/>
    </inkml:context>
    <inkml:brush xml:id="br0">
      <inkml:brushProperty name="width" value="0.04286" units="cm"/>
      <inkml:brushProperty name="height" value="0.04286" units="cm"/>
      <inkml:brushProperty name="color" value="#F6630D"/>
    </inkml:brush>
  </inkml:definitions>
  <inkml:trace contextRef="#ctx0" brushRef="#br0">451 92 16692,'2'-46'683,"-1"9"-672,-1 51 124,0 11 89,0 28 45,0 19 571,0 18-2329,3-39 1,1 0 1606,1 2 0,1-1-57,2-3 1,1 1-18,5 12 1,0-4 34,1 2 201,5 5-112,-17-59 537,-7-58 2687,-30-41-3403,8 5 0,-1-3 39,4 28 0,1 3-23,0-7 1,6 14-39,13 35-68,3 12-246,12 11 403,45 36-12,-13-9 1,2 4-51,2 2 1,1 1 5,0 1 0,-5-3 0,7 9-1948,-12-12 1914,-11-9-1234,-51-5 1324,-10-12-45,-42-3 0,-14-3-39,20-2 0,-3 0-774,-2 1 1,-7 2-1,9 0 802,10 0 0,6 2 581,-2 1 1,10 2-571,29 0 944,5-2-989,21-16 102,34-33-1,7-8 1629,-8 11 0,2-3-1680,-3 3 1,0 1 0,1-4 0,1 0-12,-1 0 1,1-1-1713,13-17 0,-4 4 1707,-1 2 56,11-13 56,-60 68-101,0 0-78,0 4-950,7 42 1,5 18 1072,2 24 26,-2-17 0,1 14 1,1-5 890,1 9 1,0-3-862,1 9 0,-1-6-73,-4-29 0,-1-9 163,3 7 145,-9-47 79,-2-4 2813,-2-8-4841,0-27 582,0 9-1934,0-33 343,0 22 1763,21-38 0,-16 45 0,15-18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39.875"/>
    </inkml:context>
    <inkml:brush xml:id="br0">
      <inkml:brushProperty name="width" value="0.08571" units="cm"/>
      <inkml:brushProperty name="height" value="0.08571" units="cm"/>
    </inkml:brush>
  </inkml:definitions>
  <inkml:trace contextRef="#ctx0" brushRef="#br0">113 307 6214,'-59'18'-179,"12"7"-123,42 44 78,3-19 1364,14 9-1443,9-28 1033,11-8-1279,27-7 493,-7-10 2728,0-39-2426,-25 0 57,-37-31 0,-16-7-303,-9-3-1751,6 15 1,3 4-1960,9 17 2489,58 21 1019,2 9 202,25 5 2186,-16 0 985,-26 2-2107,0-1-1143,-25 2 79,2 19 57,1 7-46,3 19 0,3-1-112,25 17-67,-15-33 116,49-24-407,-15-69-558,-13 10 1,-2-2 993,11-23-1176,-7 18 1199,-27 97 1413,6 15-2444,29 18 964,-16-36-31,18-56 1,1-17 456,-10-2 991,-2-9 0,-4 6-1070,-21 27 671,-4 8-536,6 36-382,6 13-672,39 31-3293,3-14 3932,3-15 0,-29-26 0,-23-14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40.118"/>
    </inkml:context>
    <inkml:brush xml:id="br0">
      <inkml:brushProperty name="width" value="0.08571" units="cm"/>
      <inkml:brushProperty name="height" value="0.08571" units="cm"/>
    </inkml:brush>
  </inkml:definitions>
  <inkml:trace contextRef="#ctx0" brushRef="#br0">0 1 5756,'0'0'0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40.608"/>
    </inkml:context>
    <inkml:brush xml:id="br0">
      <inkml:brushProperty name="width" value="0.08571" units="cm"/>
      <inkml:brushProperty name="height" value="0.08571" units="cm"/>
    </inkml:brush>
  </inkml:definitions>
  <inkml:trace contextRef="#ctx0" brushRef="#br0">356 248 13589,'-35'-68'205,"-1"0"1,4 7 0,-2 17-4552,-11 38 4278,1 10 1334,-1 20-1389,7 12 51,8 54-163,14-24-2197,21 31 2354,11-60 1677,34-4-1677,17-56 78,1-9 112,-19-8 0,-2-5 1442,12-23-534,-5 5-1614,-21 33-1793,37 90-1657,-16-15 4044,-6 4 0,-3-1 0,-10-13 0,-12-10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34.058"/>
    </inkml:context>
    <inkml:brush xml:id="br0">
      <inkml:brushProperty name="width" value="0.08571" units="cm"/>
      <inkml:brushProperty name="height" value="0.08571" units="cm"/>
    </inkml:brush>
  </inkml:definitions>
  <inkml:trace contextRef="#ctx0" brushRef="#br0">74 233 7044,'0'-5'449,"0"0"-35,0 5-145,0-7 45,0 6 101,0-6 212,0 5-269,0 0-44,0 1 773,0-4-897,0 3-22,0-2 147,-5-2 54,2-4 46,-9-7-348,6 3 224,-5-5-10,7 1-57,-3 3 168,1-9-292,1 13 147,0-8-124,4 11 11,-2-4 450,1 0-573,0 6-482,1 6 471,1 27-1450,10 46 1,2 13 1578,-6-30 0,1 4-785,7 28 1,3 14 0,0-13 739,-3-22 0,1-6-56,3 18 0,0-8-28,2-22-739,-9-31-920,-8-24-1501,-10-36 1,-7-14 3159,-17-31 0,17 31 0,-1 3 0,-10-2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34.323"/>
    </inkml:context>
    <inkml:brush xml:id="br0">
      <inkml:brushProperty name="width" value="0.08571" units="cm"/>
      <inkml:brushProperty name="height" value="0.08571" units="cm"/>
    </inkml:brush>
  </inkml:definitions>
  <inkml:trace contextRef="#ctx0" brushRef="#br0">200 462 11201,'50'-71'210,"0"0"0,-1 1 1,2-6-1,6 11-218,5 27 1,11 8 0,-5 8 7,1 9 0,-3 9 0,3 3 0,0 9-746,20 15 1,-15 21 1507,-45 39 0,-21 11-339,4-25 1,-19-2-192,-28-13 1,-22 3 0,-10-4 0,0-13-1038,-16-10 0,-5-15 0,1 0 905,-1 4 1,1-1 0,1-6-236,4-6 0,1-5 0,12-3-178,-19-9-651,15-4-3597,106 2 4743,34 7 1,-8 2 0,-2 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35.344"/>
    </inkml:context>
    <inkml:brush xml:id="br0">
      <inkml:brushProperty name="width" value="0.08571" units="cm"/>
      <inkml:brushProperty name="height" value="0.08571" units="cm"/>
    </inkml:brush>
  </inkml:definitions>
  <inkml:trace contextRef="#ctx0" brushRef="#br0">112 774 7055,'-31'-44'-258,"0"0"0,-18-12 303,62 116-45,1 5 573,0-14 1,2 1-596,17 28-118,-1-29 0,4-4-84,21 13 162,-17-26 0,3-9 1086,36-19-935,-28-52 1,-4-13-23,-8 22 1,-3-6 257,-7-26 0,-5-14 0,-6 11 2431,-2-18-2913,-10 29 0,-3 12 3117,-3 35-3050,12 54 0,5 22 124,9-10-17,18 23 0,8-6-2790,5-36 2761,1-13 1,3-14 22,-16-27 1,-4-13 27,9-11 0,-7-11-972,-5-33 1,-14-7 1313,-16 23 0,-8 3-275,-3-1 1,-6 11-208,-15 18-616,15 114 717,20-10-30,4 0 0,6 12 0,3-6-161,8-7 1,5-4-158,13 21 1,4-9 2503,23-14-1965,-17-85-180,-31-19 34,-23-13 0,-6-16 0,-3 9 1564,-1 17 1,-3 2-1610,-5-50 0,-3 9 22,-1 42-11,1 0 23,7 24 11,1 1 33,0 0-22,-4-1 353,2-2-286,-3 1 67,0 1 202,-2-1-235,3 11-320,9 88 1,8 33 364,0-26-269,-1-8 1,2 14 0,2-12 77,13 21-3617,9-4 3113,-12-26-9242,0-20 9735,-37-45 0,11 0 0,-10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42.525"/>
    </inkml:context>
    <inkml:brush xml:id="br0">
      <inkml:brushProperty name="width" value="0.08571" units="cm"/>
      <inkml:brushProperty name="height" value="0.08571" units="cm"/>
    </inkml:brush>
  </inkml:definitions>
  <inkml:trace contextRef="#ctx0" brushRef="#br0">77 127 14585,'-43'-70'404,"10"14"-528,33 71 124,0 24-395,3 36 439,0-22 1,3 4-1977,0 5 0,1 3 1937,3 2 1,2 0 293,-1-4 1,2-2-283,-1-5 0,1-2-40,11 35 46,-3-24-46,-7-16 605,-6-27-515,-1-55 3102,5-58-3231,-7 39 1,0-2 257,3-6 0,2 2-688,11-16 43,1 32 102,26 38 0,6 18 201,13 46 67,-13-4 1,-9 4 168,-31 26 150,-51-33 1,-18-9-140,-41-18-174,31-9 1,4-8-646,5-22-2330,119-62 1927,-13 35 1,8-1 1112,4 0 1,8-3 0,-1 2 160,-5 5 0,1 1 1,-4 1 787,18-12 0,-9 0 22,-14 9 1,-25 1 201,-81-15-1075,2 38-79,-20 25 0,2 17 12,16 49-23,31-17 0,13-1 381,40 20-409,16-49 0,8-15 28,27-31 5,-11-35 1,-8-17 16,-38 17 1,-7-2 402,12-18 1,-7 4-426,-14 4-291,-11 70 224,19 56 11,22 27-95,-8-42 0,9-7-1814,26-8 0,7-16 1836,-6-18 0,0-13-1078,16-20 0,-8-10 1296,-33 9 1,-11-4 229,-9-13 1,-19 5-62,-63 12-102,-28 6-268,-12 50-22,38 25 67,51 10 33,45-13 57,22-32 111,14-60-78,-30 16 638,-2-54-391,-35 54 571,-11-9-583,0 32 236,-7 1-672,8 7-226,1 56 394,10 4-18,6 26 1,7 12 253,-1-30 1,3 1-1,3 2-390,5 17 1,2 4-1,1-2 52,1-7 1,-1-1 0,-6-3 229,-6 23 0,-11-10 28,-17 4 90,-38-61 1,-15-20-46,-10-39 0,-2-21-73,3 3 0,6-10 690,18 0 1,4-9 0,15-4-1600,22-11 0,15-5 0,9 3 270,3 13 1,7 3 0,6 3 487,12-4 0,6 4 0,-2 9 0,-3 12 0,-3 12 0,21 10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44.595"/>
    </inkml:context>
    <inkml:brush xml:id="br0">
      <inkml:brushProperty name="width" value="0.08571" units="cm"/>
      <inkml:brushProperty name="height" value="0.08571" units="cm"/>
    </inkml:brush>
  </inkml:definitions>
  <inkml:trace contextRef="#ctx0" brushRef="#br0">89 526 7504,'-10'0'-449,"1"0"517,9 0 268,0 0-302,71-53-4129,-24 16 4212,5-4 1,5-5 368,-10 6 0,1-2 24,19-15 0,0 1-62,-25 18 0,-2 1-39,15-6 0,-20 12 330,-37 27-739,-18 4-22,-18 11 33,-9 8 0,-8 7 162,-27 16 1,-3 4 145,7-4 1,1 0-180,-1 0 0,10-6 3264,15-9-2956,39-21-303,14-6-99,0 0-58,0 2 113,8 48 73,8 21 0,5 11-124,3 6 0,5 8 36,-5-20 1,3 8 0,2 0 0,-3-7-346,-3-12 1,-1-4 0,2 4 322,2 8 0,3 8 1,-2-2-1,-5-12-1585,-4-8 1,-2-4 1548,8 28 0,-5-5-1454,-12-10 1628,-3-35-34,-2 7-179,1-24-1139,9 32 1150,-6-22 1584,5 16-1517,-10-37 2358,-1-2-2369,0-2-112,0 1 56,0 4 3325,0 2-3325,0-2 90,1-1-57,0-5-66,0 2-34,-1 9 89,0 29-56,0-12 1,0 21 55,0-38 1,0 2-57,0-10 146,0 7-101,0-5 0,0 5-11,0-9-33,16 0 134,62-25-90,-11 2 0,9-4 127,-10 2 1,5-3-1,0 0 30,3-2 0,1 0 0,-7 1 291,1 0 1,-8 3 134,21-8-561,-79 32-8122,-3 1 8089,0-4 0,0 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22:05.058"/>
    </inkml:context>
    <inkml:brush xml:id="br0">
      <inkml:brushProperty name="width" value="0.04286" units="cm"/>
      <inkml:brushProperty name="height" value="0.04286" units="cm"/>
      <inkml:brushProperty name="color" value="#FF0066"/>
    </inkml:brush>
  </inkml:definitions>
  <inkml:trace contextRef="#ctx0" brushRef="#br0">1 23 7426,'7'-5'1591,"-2"0"-975,-5 5 1109,0 0-1445,2-4-112,-2 3 1,3-3-35,-3 4 135,2 0-258,-2-2-11,0 2-1629,0-1 1,0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18.130"/>
    </inkml:context>
    <inkml:brush xml:id="br0">
      <inkml:brushProperty name="width" value="0.08571" units="cm"/>
      <inkml:brushProperty name="height" value="0.08571" units="cm"/>
    </inkml:brush>
  </inkml:definitions>
  <inkml:trace contextRef="#ctx0" brushRef="#br0">188 146 9879,'44'-27'711,"0"0"1,33-21-544,-68 39 23,3-2-46,-4 3 259,-3 1-258,0 3 78,-4-1 67,-1 5-291,-21 2 11,-52 38-11,16-15 0,12 1 0,5 4-146,4 15 57,20-16-79,22 41-34,32-22 1,27 23 133,4-20 57,-15-16 11,-26-17 101,-19-10 190,-9-7-179,0-1-112,0 3-11,0-1 33,0 10 169,-38 49-79,13-20 190,-30 30 91,19-48-35,-1-12-178,7-7 211,-1-2-77,15-2-236,2 0-55,4-12-23,4 7-314,-1-10-1142,-1 10-5749,-5 1 7205,-7 2 0,6 0 0,1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18.662"/>
    </inkml:context>
    <inkml:brush xml:id="br0">
      <inkml:brushProperty name="width" value="0.08571" units="cm"/>
      <inkml:brushProperty name="height" value="0.08571" units="cm"/>
    </inkml:brush>
  </inkml:definitions>
  <inkml:trace contextRef="#ctx0" brushRef="#br0">65 24 8871,'0'-9'2062,"0"2"-1805,0 7 292,0 0-100,-1-6-237,0 5-212,-3 1 191,-2 24-3068,-4 22 3112,-4 32-122,2 21-80,7-44 1,1 1-1,1 2 1,1 0-34,-1-4 0,5 3-39,12 31 0,11-1-34,5-23 0,11-6-702,7-6 0,10-2 0,1-10 826,15-9 0,2-14-29,10-15 1,-6-10-46,5-10-4632,-28-23 1539,-41 27 3116,-11-7 0,-7 20 0,-6-1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1.028"/>
    </inkml:context>
    <inkml:brush xml:id="br0">
      <inkml:brushProperty name="width" value="0.08571" units="cm"/>
      <inkml:brushProperty name="height" value="0.08571" units="cm"/>
    </inkml:brush>
  </inkml:definitions>
  <inkml:trace contextRef="#ctx0" brushRef="#br0">542 597 10966,'-64'2'485,"-1"1"1,3 1 0,7 7-3356,-3 31 3228,1 11-178,2 13-2479,7 6 2299,23-19 0,5 1 969,-5 37-1137,18 0-905,52-45 1050,5-28 23,33-33-922,-17-12 905,-20-7 0,-2-5-16,16-23 968,-24 21 0,-5-1-890,-4-15 997,-10-19-896,-14 41-135,-13-2-11,-7 72 1134,3 16-1178,7 6 21,37 2 3214,-1-36-3393,20-8 0,9-12-1612,-3-29 0,-1-7 1814,1 14 0,0-5-1084,12-43 1,-12-3 1184,-21 21-11,15-24-101,-46 67 67,4 64-34,3 2-22,5 35-78,-1-38-23,-2-30 146,-1-28-90,23-60-45,-10 18 11,0-5 1,0 3-12,-7 17-242,3 21 422,-13 52-1471,5 22 1392,-5-15 1482,2-15-1515,-5-38 1975,10-33-1987,14-20-56,14-29-66,-6 30 825,1 33-512,-6 67 3246,9 19-3397,-6-28 0,8-7-1691,10-15 0,2-10 1730,33-13-23,-33-20 1,-9-12 661,-7-51 313,-8 14-56,-19 12-527,-11 48 136,0 15 346,0 1-840,0 32-30,4 32 0,5 24 0,0-7-26,3-15 0,0 2-4,1 22 0,2 12 1,3-18 3384,21 4-3745,-13-33 0,-2-4 319,-1-3 67,4 10-55,-27-58-674,-62-94 477,35 34 1,0-7 180,-6-8 1,-4-8 0,5 0-95,10 8 0,5 0 0,2 2-20,-5-20 1,7 7 89,10 28 0,13 12-487,68 8 459,-18 43 11,1 11 1,-2 9-57,-10 30 303,-6 21 428,-40-25-203,-59 2-304,20-36-403,-29 6-190,52-32-325,21-36-2889,16 0 3236,8-2 0,9-4-882,17-5 0,5 2 1380,-13 11 1,1-3-288,-1-2 1,2-4 0,-9 4 1614,1-32-655,-14 27 0,-9 2 117,-30-2-571,-5 26-280,-17 43 809,11 33 0,6 13-820,2-4 0,4 2-96,6 26 1,11-3 864,9-25 1,11-10-1235,23-14 0,5-12 3677,28-9-3224,-11-53 1,-7-16 280,-20-2 566,-10-6 0,-8 5-376,-23 34-504,-3 4 100,0 44 35,28 40-202,-10-17-349,19 20-4603,-21-49 5131,-10-12 0,-2-1 0,-7-8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1.119"/>
    </inkml:context>
    <inkml:brush xml:id="br0">
      <inkml:brushProperty name="width" value="0.08571" units="cm"/>
      <inkml:brushProperty name="height" value="0.08571" units="cm"/>
    </inkml:brush>
  </inkml:definitions>
  <inkml:trace contextRef="#ctx0" brushRef="#br0">13 0 197,'-7'53'0,"1"-11"0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2.012"/>
    </inkml:context>
    <inkml:brush xml:id="br0">
      <inkml:brushProperty name="width" value="0.08571" units="cm"/>
      <inkml:brushProperty name="height" value="0.08571" units="cm"/>
    </inkml:brush>
  </inkml:definitions>
  <inkml:trace contextRef="#ctx0" brushRef="#br0">0 270 12882,'34'55'82,"-1"1"0,-2-5 0,-7-4-5832,-11 4 5582,-5-8 1398,-2-15-2070,0-10 694,-1-11 146,6-8 848,13-41-881,0 0-7,1-9 1,6-2 56,5 16 0,2 4 3532,14-17-3437,22 52-45,-48 28-95,24-4 0,6-4 6,6-4-18,-4-9 1,0-10-3443,19-40 3482,-26-2 68,4-26 710,-54 7 1,-13 1-745,-7 9 5,-3-2 1,-9 13 240,-52 71-336,33 16-157,-12 28 2820,51-11-2786,41-25 280,-8-21 515,44-60-67,-31 6-448,8-23-291,-20 33-1646,3 63 0,0 22 1813,6 23 0,-7-5 1,3 18-1,-5 0-71,-8-9 1,-4 0 0,-4 6 121,-1-4 0,-1 5 0,-5 1 0,-5-7 248,-6 6 1,-8-5 0,-11-7 428,-15-6 1,-12-6 0,-2-18-552,-4-18 1,-5-20 69,-31-22 0,10-30-331,42-41 1,17-20-395,9 33 1,3-3 0,9-3-472,10-15 1,11-3 0,10 8 971,8 20 0,8 5 0,-1 8 0,0 3 0,1 10 0,37-3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3.045"/>
    </inkml:context>
    <inkml:brush xml:id="br0">
      <inkml:brushProperty name="width" value="0.08571" units="cm"/>
      <inkml:brushProperty name="height" value="0.08571" units="cm"/>
    </inkml:brush>
  </inkml:definitions>
  <inkml:trace contextRef="#ctx0" brushRef="#br0">1 380 14383,'17'-51'628,"-3"10"-594,-14 45-56,0 14 44,0 13-22,-1 17 0,1 6-101,-2 14-168,2-22-90,7-1-425,35-34 784,-10-22-1690,26-43 0,0-10 1690,-17 9 16,1-10 1,-5 11-230,-24 43 201,10 36-144,18 22-1830,8-10 0,2-1 1829,12 12 841,32-43-146,-78-57-202,-3-42-291,-23 40 0,-4 0-235,-6-43-920,-4 41 304,55 26-718,34 30 3802,32 0-1360,-9-4 5602,-36-14-5075,-29 4-627,-20-4-1143,-4 12 348,0 62-79,17 29-3594,-4 7 3269,14-5-672,-1-51 358,-9-18-112,0-4 12,-12-13-2197,-4-13 2992,-3-15 0,1 8 0,-2-5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3.161"/>
    </inkml:context>
    <inkml:brush xml:id="br0">
      <inkml:brushProperty name="width" value="0.08571" units="cm"/>
      <inkml:brushProperty name="height" value="0.08571" units="cm"/>
    </inkml:brush>
  </inkml:definitions>
  <inkml:trace contextRef="#ctx0" brushRef="#br0">0 0 10226,'15'65'-885,"0"0"0,0 22 0,1-57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3.413"/>
    </inkml:context>
    <inkml:brush xml:id="br0">
      <inkml:brushProperty name="width" value="0.08571" units="cm"/>
      <inkml:brushProperty name="height" value="0.08571" units="cm"/>
    </inkml:brush>
  </inkml:definitions>
  <inkml:trace contextRef="#ctx0" brushRef="#br0">1 0 15415,'7'8'974,"6"13"-6443,8 36 5536,4 15 1126,0 12-1193,-1 8-1330,1 3 859,-8-32 0,-1 0-577,-2-7 1,-5-1 1047,-15 6 0,-3-5 0,7 3 0,-35-27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5.015"/>
    </inkml:context>
    <inkml:brush xml:id="br0">
      <inkml:brushProperty name="width" value="0.08571" units="cm"/>
      <inkml:brushProperty name="height" value="0.08571" units="cm"/>
    </inkml:brush>
  </inkml:definitions>
  <inkml:trace contextRef="#ctx0" brushRef="#br0">1 1376 8254,'0'-11'-78,"0"3"179,84-34 111,-33 25 1,4 1-174,18-14 1,2-1 100,-8 10 0,-6 1 622,13-13-3044,-22-7 3290,-24-4-912,-27-46 599,-13 38 156,-22-27-694,9 64-1842,-10 57 1640,19 49 770,7-22 0,3 2-737,6-10 1,6-2-488,5 3 1,5-8 218,5-18-1181,22-12 1450,-19-54 301,6-13 0,1-2-413,3-3-1076,31-3 1233,-37 63 1176,23 36-1468,-7-3 914,20-5-1104,-3-33 1518,4-52-1048,-35-7 1,-7-5 302,9-30 1841,-21 30 1,-4 8-2279,-7 27 55,-10 49 13,3 67 27,2-43 0,2 1-297,8 6 1,7-6-124,12-3 347,11-29 146,-11-24 23,-10-15-1,-19-46 1,-11-12-1,-10-10-129,6 7 1,5 3-2617,20 14 2241,56 35 1,17 8 459,9-13 251,-3 15 1,-7 3 3086,-38 0-301,-24-3-2590,-15 7-223,-12 1-336,0 12 11,5 14-68,3 47-526,17-8-56,12 21 145,17-43 259,12-18 22,12-60 302,-21-8 325,-6-24-404,-27 31-32,-5 43-3303,13 48 3403,-3-9-34,16 17-33,-19-41 168,15-11-79,-9-46-1145,-8-19 0,-2-8 1162,-2 11 0,-3-6 125,-7-25 1,-5-12-1,-1 12 1505,0 25 1,-2 4-1542,-3-31 1,-4 20-386,0 61 229,9 60 0,7 29-85,-1-5 0,5 6 113,3-4 0,3 5 0,2-3 1661,6 19 0,5-6-1723,7-10 1,1-8-212,7 11 94,-12-32 11,-26-49-1,-41-56 192,-11-15 162,13 15 0,0-2 44,11 14 1,5 2-510,2-18 280,43 30 242,23 12 1,15 3 20,32-10 0,6-2-235,-6 1 0,-2-1-319,15 1 0,-37-2 291,-81 1 0,11 18 0,-73 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6.824"/>
    </inkml:context>
    <inkml:brush xml:id="br0">
      <inkml:brushProperty name="width" value="0.08571" units="cm"/>
      <inkml:brushProperty name="height" value="0.08571" units="cm"/>
    </inkml:brush>
  </inkml:definitions>
  <inkml:trace contextRef="#ctx0" brushRef="#br0">231 856 11784,'55'-2'919,"-5"-9"-6456,-18-24 5671,-2-6 1409,-9-2-1431,-8-3 793,-9-32-782,-25 27 1,-9 2-12,-28-28-107,6 38 1,-7 16 1791,9 31 0,2 13-1932,-24 26 57,26 0-3247,110-14 3274,-16-38 1,8-9-85,33-5 1,3-3-1017,-19-1 0,-4-1 1151,-8-3 0,-5 2-1235,11 1 1235,-36 11 314,-11 57-146,-30 22 752,4-15 1,4 1-921,25 41-22,52-44-68,3-34-566,5-38 0,0-18 454,-33 5 0,-4-6 202,19-18 0,-8-3 224,-26 15 0,-13 2-541,-22-25 630,-18 34 405,-59 72-696,51-2-61,6 21 0,13 2-6,37-10-558,32-7 1,15-10 366,-6-25 1,4-10 438,-3-1 1,6-3 0,-4-5-227,18-15 1,-10-12 151,-12-15 0,-14-7 123,-18 11 0,-15-1 459,-21-2 1,-11 5-308,-12 2 1589,-22 24-1892,34 61-751,7 32 1,6 11 649,6-17 0,7 8 9,3 1 0,6 16 0,4 6 0,-1-4 0,-1-14-21,8 14 1,3-2 291,-3-4 0,5 12 0,-1-4 0,-8-18-829,6 20 407,-7-16-4508,-61-95 4650,3-56 0,2-13 0,-22 5 0,26 5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22:07.725"/>
    </inkml:context>
    <inkml:brush xml:id="br0">
      <inkml:brushProperty name="width" value="0.04286" units="cm"/>
      <inkml:brushProperty name="height" value="0.04286" units="cm"/>
      <inkml:brushProperty name="color" value="#FF0066"/>
    </inkml:brush>
  </inkml:definitions>
  <inkml:trace contextRef="#ctx0" brushRef="#br0">19 39 8232,'0'-10'336,"0"3"-157,0 4 35,0 2 10,0-1 168,-2 0-101,-1 0 11,-1-1-133,1 1 89,-1 1-258,3-1-101,-1 2 3641,2 0-3528,0-1-12,0 0-2824,0 0 471,2 1 2353,7 7 0,-6-5 0,6 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7.080"/>
    </inkml:context>
    <inkml:brush xml:id="br0">
      <inkml:brushProperty name="width" value="0.08571" units="cm"/>
      <inkml:brushProperty name="height" value="0.08571" units="cm"/>
    </inkml:brush>
  </inkml:definitions>
  <inkml:trace contextRef="#ctx0" brushRef="#br0">1 122 13095,'46'-32'71,"0"-1"0,-1 5 0,1 6-5653,32 15 5627,-3 7 1442,-10 16-1363,-14 26 870,-25 1-703,-47 12 0,-18 1-658,-21-6 255,11-9 0,-1-7 2763,-1-19-3593,33-14-1164,8-1-863,5-12 2969,4-11 0,1 5 0,0-2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7.397"/>
    </inkml:context>
    <inkml:brush xml:id="br0">
      <inkml:brushProperty name="width" value="0.08571" units="cm"/>
      <inkml:brushProperty name="height" value="0.08571" units="cm"/>
    </inkml:brush>
  </inkml:definitions>
  <inkml:trace contextRef="#ctx0" brushRef="#br0">0 209 12087,'1'-55'1619,"0"-1"0,0-31-6484,-1 79 5022,0 5 1151,0 3-1107,3 54 872,9 1-1021,11 18 1,8 18-1,0-9-52,-6-21 0,3-1-756,13 23 0,7 8 0,-7-20 554,-3-19-56,9 5 1309,-42-52-2519,-3-4 303,2-1-639,2-1-1849,5-17 3653,3-11 0,-5 6 0,0-1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27.797"/>
    </inkml:context>
    <inkml:brush xml:id="br0">
      <inkml:brushProperty name="width" value="0.08571" units="cm"/>
      <inkml:brushProperty name="height" value="0.08571" units="cm"/>
    </inkml:brush>
  </inkml:definitions>
  <inkml:trace contextRef="#ctx0" brushRef="#br0">263 0 14809,'-54'3'146,"0"0"0,-38 12-5806,63 29 5660,9 2 1386,10 0-1464,6-3 55,8-3-593,27-1 1117,-2-17-748,23-3-425,6-28 324,-16-34 1,-2-8 504,14 1 672,-20-6 0,-10 5-694,-20 33-135,-2 5-101,1 34 3403,21 42-3862,1-12-392,25 22-2499,7-55 0,7-12 2772,21-6 1,-27 3 0,-6-4 0,-14-12-1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30.980"/>
    </inkml:context>
    <inkml:brush xml:id="br0">
      <inkml:brushProperty name="width" value="0.08571" units="cm"/>
      <inkml:brushProperty name="height" value="0.08571" units="cm"/>
    </inkml:brush>
  </inkml:definitions>
  <inkml:trace contextRef="#ctx0" brushRef="#br0">105 1301 14865,'-23'4'68,"5"6"-5740,18 14 5616,0 0 1218,4-3-2125,7-7 1452,4-3-489,8-31 11,-10 2 494,-2-26-505,-9 27-224,-2-2 202,0 25 3066,7 11-3123,-2-8 427,2 0-303,-4-24 280,-13-34 22,-15 13 11,-14-6-178,-11 46-3651,13 83 3471,33 6-252,19-25 0,13-4 73,10-21 0,10-11-1258,23-13 0,6-17 1437,-12-15 0,-2-15-708,11-29 0,-11-12 865,-27 18 0,-11-5 1117,-5-27 0,-14 5-624,-25 15-449,-14-1 695,-50 58 1452,20 50-2399,22-10 0,9 8 1534,27 23 1,21 3-1843,12-15 1,14-7-186,20 2 1,10-11 66,8-17 1,5-22-752,-6-28 1,3-19-1,-9 0 1923,-9 1 0,-7-5-98,-5-5 1,-1-6-1,-17 6-2069,-29-13 1651,-5 38-291,0 28-78,0 5 167,0 10 12,0 12-787,2 31 1,0 5 482,2-5 637,-1 5 0,3-9-782,4-37 2762,8-26-2470,15-42-1084,-3 5 0,2-1 1107,16-26 2525,10 8-2111,-26 101-112,6 36-140,-16-19 0,0 2-2645,13 39 2628,-13-40 1534,-14-54-1713,-3-56 112,6-12 28,3 11 0,7 1-2240,48-11 2369,-14 23 2278,35 85-2340,-46 16 0,-2 9-28,-1-7 0,2-2 216,4 2 0,-1-10 120,16-15-314,-14-59 12,-1-28-34,-4-28 44,2 8 159,-16 25 3592,-6 23-3526,-16 21-157,-5 4-168,-1 5 795,-1 0-739,3 0 0,1 0 11,3 3 23,2 2 0,-3-1-34,2 1 0,-3-3 34,1 0-34,6-1 0,3-1 44,17 0 1,0-16-22,0 2-3259,5-40 3315,-24 23-2269,6-46 2257,-18 44 90,-1-24-135,-6 38 23,-2-1-90,-23 5-11,-2 7-22,-16-1-45,5 8 2268,-5 33-2100,10 6-113,-4 47 1,24-29-2268,4 38 2368,27-53-797,26 3 0,10-3 742,10-15-536,20-3 1,3-9 557,1-32 28,-18-8 0,-4-6 16,1-21 130,-25-6 0,-8-3 229,-9-4 835,-1-14-431,-14 32 1237,-4 33-1720,0-2 2034,0 15-1573,0 2 2898,-2 0-3414,-3 0-179,-1 0-79,0 0-34,2 0-10,0 0-23,1 0-79,2 0-514,4 38 593,27 30-1853,1-1 0,3 3 1830,-6-19 1,3-2-1443,13 13 1,-4-9 1385,-17-25 225,3-3-34,-25-23-135,-1-25-111,-1-2-726,1-44 1,4-8 825,8 1 714,1-5 0,11 8-803,34 31 112,-2 27 0,3 9 44,22 17-887,-1 22 1,-4 7 551,-20-3-119,-4-1 1,-4-5 465,-27-23-938,11-57 623,-27 7 23,-8-41 1,-7-10 302,-1 40 0,-6-1 317,-11-26 1,-8-12 0,2 13 479,3 24 0,0 5-982,-15-28 0,15 31 253,42 81 4,14 9 1,8 9 28,13 19 0,4 8-219,-8-12 0,1 2 0,-2-1 185,7 13 0,-4-1-33,-2 2 0,-7-8 33,-7 2-1048,-19-41 869,-8-25 174,-25-48-432,-11-28 510,4 13 1,-1-1 72,-8-20 311,9 11-658,36 55 352,52-8 1,18 1 38,4 4-432,-15 0 1,11-2 0,-13 3 386,-6 2-225,5-3-1657,-68 4 1670,-21-16 0,12 14 0,-8-11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38.366"/>
    </inkml:context>
    <inkml:brush xml:id="br0">
      <inkml:brushProperty name="width" value="0.08571" units="cm"/>
      <inkml:brushProperty name="height" value="0.08571" units="cm"/>
    </inkml:brush>
  </inkml:definitions>
  <inkml:trace contextRef="#ctx0" brushRef="#br0">32 32 9913,'-17'-17'1311,"2"3"-908,15 14 1603,0 0-2006,0 19 247,0 31-85,2-2 0,-1 7-1763,2 17 1,-1 6 1650,2 12 0,0 7 6,1-7 0,1 6 0,0-4-779,-3-24 1,0-2 0,1 3 770,1 29 1,1 5 0,-1-9 1,-2-12 1,-1-7 66,1 0 1,-1-6 1227,-1 2-1144,-1-48 57,0-14-191,0-7 292,0 0-382,7-2 2247,30-5-2230,14-9 1,11-3-40,-1 2 0,5-1 0,4-1-49,19-7 1,5-2 0,-3 1 70,-12 4 1,-2 1 0,1 0 1156,11-4 1,2 1-1,-15 3-943,10-3-23,-27 8 0,-19 5 291,-38 10-380,-2 0-113,1-2 11,-1-1-190,-31-23 191,4 6 22,-50-32-45,34 16 0,2-2 45,-25-19-1618,25 12 1,8 3 1550,17 16-56,0 1-1898,29 23 2021,15 6 11,19 3 0,10 2 0,8 0 0,5 6-22,19 18 0,-5 12 207,-23 6 0,-13 12-101,-16 26 0,-19 6-95,-19-17 0,-9-2 0,-5 5 0,-3-7 2221,-14 12-3005,13-19-505,9-19 2141,9-18-2948,4-15 23,2-8 23,9-11 1202,10-17 0,-7 12 0,5-11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39.729"/>
    </inkml:context>
    <inkml:brush xml:id="br0">
      <inkml:brushProperty name="width" value="0.08571" units="cm"/>
      <inkml:brushProperty name="height" value="0.08571" units="cm"/>
    </inkml:brush>
  </inkml:definitions>
  <inkml:trace contextRef="#ctx0" brushRef="#br0">4 191 9341,'-2'-28'381,"1"5"-157,1 23 2723,0 0-2756,0-3-1,0 1 91,0-3 44,0 1 10,0-9 1,0-13 102,0-5-393,0 4 212,0 7-212,0 16-90,0 0 549,15 78 0,7 42-476,-10-64 0,0 2-17,6 28 0,1 12 1,0-10-7,-2-19 1,0-7 5,-1-1 1,1-1 38,1 9 1,0-3-6,6 17 616,-3 11-482,-15-65-45,-5-3-44,1-21-3508,-2-1 1547,-3-12-527,-8-6 2398,-11-40 0,8 33 0,-1-17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0.113"/>
    </inkml:context>
    <inkml:brush xml:id="br0">
      <inkml:brushProperty name="width" value="0.08571" units="cm"/>
      <inkml:brushProperty name="height" value="0.08571" units="cm"/>
    </inkml:brush>
  </inkml:definitions>
  <inkml:trace contextRef="#ctx0" brushRef="#br0">1 7 12748,'0'-7'1456,"0"16"-1041,0 26 157,2 20-147,6 20-5458,6 12 5168,-3-38 0,1 1-46,0 2 1,3 0 698,1-1 1,1 0-672,0-1 1,1-2 831,19 44-826,-12-30 0,-2-2 23,4 14-23,4 8-929,-27-62 522,-2-16-2898,-2-8 3182,0-13 0,0 9 0,0-7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0.349"/>
    </inkml:context>
    <inkml:brush xml:id="br0">
      <inkml:brushProperty name="width" value="0.08571" units="cm"/>
      <inkml:brushProperty name="height" value="0.08571" units="cm"/>
    </inkml:brush>
  </inkml:definitions>
  <inkml:trace contextRef="#ctx0" brushRef="#br0">96 165 11884,'-54'19'460,"13"-3"-24,59-19 114,15-8 626,27-9-1097,21-9-1897,-34 11 0,1 1 1728,1 0 1,2 0-2805,15-1 0,-4 2-288,-1-2 3240,1 2 1,-64 16-1,-7 0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1.547"/>
    </inkml:context>
    <inkml:brush xml:id="br0">
      <inkml:brushProperty name="width" value="0.08571" units="cm"/>
      <inkml:brushProperty name="height" value="0.08571" units="cm"/>
    </inkml:brush>
  </inkml:definitions>
  <inkml:trace contextRef="#ctx0" brushRef="#br0">1200 302 9588,'3'-54'661,"0"0"0,-3-37-2009,-14 63 1729,-9 3 474,-12 4-686,-5 6-2902,-7 6 2923,-2 6-44,-5 2-12,-1 1 34,-26 34 0,-9 16-6,14 0 1,1 4-672,12-10 0,-3 2 0,5 3 636,9 4 0,4 4 0,8-1 46,4 13 1,6 1-118,-2-3 0,2 7 164,7 10 1,2 11 0,4-7 1008,5-4 1,3 1-1149,1-10 0,0 10 0,1-1 0,4-10-53,5 4 0,7-4 58,6 4 0,5 5 0,7-10 1576,13-8 1,8-6-1615,-1-2 1,5 2-1,4-5-37,1-10 0,3-4 1,5-4-1067,19 2 0,6-3 0,-5-4 1128,7 3 0,3-6-48,-22-12 0,7-2 1,0-2-1,-7-2 64,12-2 1,0-4 52,4-5 0,7-3 0,-9-4-64,-13 0 1,-4-12 59,7-27 0,4-18 0,-15 2-115,-22 11 1,-7-5-10,0-4 0,3-10 0,-2-3 0,-8 3 16,-11 2 0,-8 1 0,-1-3-23,4-19 1,-2-5 0,-4-5-8,-8 7 0,-5-5 0,-2-1 0,-1 5 39,0 14 0,-1 3 0,-1 1 0,-3-2 22,-3-7 1,-2-3 0,-3 2 0,-6 8 132,-10-1 0,-6 7 0,-5 8-217,-20-3 1,-8 12-217,14 20 0,-6 7 1,-8 10-2220,-12 16 0,-12 14 1,0 4-1,13-2 2303,-11-4 0,4 4 1,-5 6-1,-7 5 0,35-6 1,47-7-1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3.532"/>
    </inkml:context>
    <inkml:brush xml:id="br0">
      <inkml:brushProperty name="width" value="0.08571" units="cm"/>
      <inkml:brushProperty name="height" value="0.08571" units="cm"/>
    </inkml:brush>
  </inkml:definitions>
  <inkml:trace contextRef="#ctx0" brushRef="#br0">260 1294 7302,'-54'-12'465,"0"-1"0,-36-9-151,67 12 347,5 3-23,6 2 226,6 1-271,3 3 718,3-1-885,0 1-370,7-2 101,19-5 45,23-6-45,34-7-110,-22 3 0,16-5 0,11-3 0,1-2 0,-3 3-515,-8 2 0,-1 2 0,1-1 0,4-1 1,6-2 467,-9 3 0,5-2 0,4-2 0,3 0 0,1 0 0,0 0 0,-3 0 0,-2 2 8,2-1 0,-1 1 0,-1 0 0,-1 1 0,0 0 0,0 0 0,1 0 9,1 0 1,1 0-1,1 0 1,-1 0 0,-1 1-1,-2 0 1,-2 1-12,12-4 1,-4 2 0,-1 0 0,0 0 0,2 1-431,-6 1 0,2 0 0,1 0 1,-1 1-1,-3 1 0,-5 1 435,9-1 0,-5 3 1,-3 0-1,1 0-9,1-1 1,1 0 0,-3 1 0,-7 2 294,22-3 0,-18 3 129,-18 3-415,-58 7-1624,-45 3 547,-6 22 1066,-19 4 0,-2 2 0,13 7 0,-30 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30.842"/>
    </inkml:context>
    <inkml:brush xml:id="br0">
      <inkml:brushProperty name="width" value="0.08571" units="cm"/>
      <inkml:brushProperty name="height" value="0.08571" units="cm"/>
    </inkml:brush>
  </inkml:definitions>
  <inkml:trace contextRef="#ctx0" brushRef="#br0">631 621 6619,'0'-14'1187,"0"2"-884,0 12 358,0 0-336,-4-3-179,0 3-124,-3-3-22,-3 3 0,-2 0 45,-21 0-34,-3 0 79,-23 1 167,0 10-156,-11 5 67,-2 10 0,0 2 68,3 1 358,-15 5 100,61-15-548,6-12-45,76-24-56,4-7 0,10-6-436,-10 3 0,4-1 0,4-2 410,-2 1 1,6-1 0,1-2 0,0 0 72,4-3 0,2-1 1,-1 0-1,0-1-665,1-1 1,0-1-1,-2 1 1,-6 3 714,-6 2 0,-5 3 0,-5 0 171,17-7 1,-24 6-348,-45 19-134,-50 10-22,-10 0-883,-7 5 0,-3 2 1073,-14 0 293,13 1 1,2 0-238,-8-3 2369,2 0-2234,31-3 145,25 0-314,11 0 124,0 0-124,-1 0 3392,-1 0-3458,2 0-4819,1 0 3462,12-1-3257,12-5 4658,18-8 0,-15 5 0,-1-2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4.847"/>
    </inkml:context>
    <inkml:brush xml:id="br0">
      <inkml:brushProperty name="width" value="0.08571" units="cm"/>
      <inkml:brushProperty name="height" value="0.08571" units="cm"/>
    </inkml:brush>
  </inkml:definitions>
  <inkml:trace contextRef="#ctx0" brushRef="#br0">0 262 9621,'30'-83'1155,"-7"15"-864,-19 51 45,0 3-45,0-5 91,0 3 88,0 0 336,-1 2-525,-1 5 189,1 3-637,2 6-1395,11 36 0,5 22 1663,5 6 0,2 7-23,-6-10 1,1 3-1,0 1-398,0 1 1,-1 0-1,2 9 382,-3 1 1,1 8 0,1 5 0,0 0 0,-1-3-35,4 10 0,0-1 0,0 0 0,0 2-22,-3-7 1,1 4 0,-1 0 0,0-2 0,-1-7 9,-1-5 1,-1-3 0,-1-5 0,-2-5 106,6 29 1,-5-9-96,-5-24 0,-2-1 44,4 13 1,-2-5-1923,-3 3 1861,-1-17 157,-4-10-157,-2-19 90,0-2-90,-3-16 1884,2 1-1861,-1 7 1082,4 23-1116,-1-5 11,3 10-33,5 2 22,-4-23-12,4 13 12,-6-28 23,-4-6-57,4 0-22,0-3 101,19 0 3504,40-20-3538,7 0 6,11-10 0,7-4-533,-25 10 1,7-2 517,-7 3 0,12-3 1,6-1-1,0-1 0,-4 2 6,3 0 1,-3 1-1,2 0 1,9-3-3,-11 4 0,8-2 1,4-1-1,3-1 1,-2 1-1,-4 1 1,-7 2-384,14-4 1,-7 3 0,-2 0-1,8-2 425,-8 1 1,8-1 0,2-2 0,-1 0-1,-6 2 1,-10 2 156,8-4 1,-10 3-1,2-3-91,-3 0 1,5-1 0,-3-2 0,-8 3 53,17-11 1,-10 2-1374,-7 0 0,-5 2 1210,-15 11 1,0 1-677,20-1 0,-2 3 671,10 0-784,-17 10 1,-5 3-730,-20 4-3933,-4-23 2145,-43-5 3301,-20-33 0,12 31 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5.513"/>
    </inkml:context>
    <inkml:brush xml:id="br0">
      <inkml:brushProperty name="width" value="0.08571" units="cm"/>
      <inkml:brushProperty name="height" value="0.08571" units="cm"/>
    </inkml:brush>
  </inkml:definitions>
  <inkml:trace contextRef="#ctx0" brushRef="#br0">207 495 8120,'-16'-55'448,"1"0"1,-13-36-5818,18 70 5783,-1 1 1443,2-2-1409,-1-4 258,-8-18 882,0-1-1095,-3 1-235,2 11 414,4 14-403,7 11 202,0-1-236,8 8 3112,0 0-3107,8 44 1,6 28-3385,12 21 3241,-11-30 0,2 9 0,3 3 56,9 11 0,3 4 0,-1-3-158,-5-15 1,-1-2 0,4 13 39,-2-12 0,5 12 0,2 7 1,2 2-1,-1 1 0,-2-4 1,-3-8-299,3 16 0,-3-8 0,-1 1 0,3 7 298,-5-19 0,2 7 0,2 3 1,0 1-1,-1-2 0,-3-4 1,-4-6 73,3 13 0,-5-7 0,-2-3 0,0-1-480,1-1 0,-1-1 0,0-2 1,-1-6 448,6 26 1,0-10 926,-3-12 0,-1-14-344,-6-27-81,-10-25-513,-4-6 59,0-13-3812,-23-37 4364,-10 5 0,-3-2 1,-2-16-1,-25-4 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6.015"/>
    </inkml:context>
    <inkml:brush xml:id="br0">
      <inkml:brushProperty name="width" value="0.08571" units="cm"/>
      <inkml:brushProperty name="height" value="0.08571" units="cm"/>
    </inkml:brush>
  </inkml:definitions>
  <inkml:trace contextRef="#ctx0" brushRef="#br0">356 16 7403,'0'-9'67,"0"2"-5234,0 7 5906,-50 96-335,17-6 203,10-30 1,-4 8 0,3-1-524,1 24 0,2 1-167,7-24 0,0 1 1,0 5 84,0 1 1,0 5 0,0 0 0,1-5-3,1 0 0,0-4 0,2 3-658,-3 31 1,3 4 0,15-25 657,39-21 0,-20 22 0,24-113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6.233"/>
    </inkml:context>
    <inkml:brush xml:id="br0">
      <inkml:brushProperty name="width" value="0.08571" units="cm"/>
      <inkml:brushProperty name="height" value="0.08571" units="cm"/>
    </inkml:brush>
  </inkml:definitions>
  <inkml:trace contextRef="#ctx0" brushRef="#br0">310 0 9767,'-20'77'258,"0"0"0,-2 3 0,1 1-1527,-3-1 1,0-1 1268,-1 6 0,1 1-1350,1-3 1,1 2 1136,6-18 0,0 3 0,3-6-39,1 1 0,2-4 321,-2 8 0,6-9-920,15-23 851,36-37 0,-25 0 0,23-17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6.431"/>
    </inkml:context>
    <inkml:brush xml:id="br0">
      <inkml:brushProperty name="width" value="0.08571" units="cm"/>
      <inkml:brushProperty name="height" value="0.08571" units="cm"/>
    </inkml:brush>
  </inkml:definitions>
  <inkml:trace contextRef="#ctx0" brushRef="#br0">456 0 10462,'4'0'370,"-27"85"-5784,-6-8 5475,2 3 1,-3 6 676,2-14 0,-2 5-842,2-1 1,-5 12-1,1 1 1,3-7 169,4-12 0,4-5 0,-2 8-613,1 1 0,-4 10 1,1 2-1,6-6 0,10-15 475,16-7 0,5-6 0,-16 19 0,9-16 0,34-47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6.583"/>
    </inkml:context>
    <inkml:brush xml:id="br0">
      <inkml:brushProperty name="width" value="0.08571" units="cm"/>
      <inkml:brushProperty name="height" value="0.08571" units="cm"/>
    </inkml:brush>
  </inkml:definitions>
  <inkml:trace contextRef="#ctx0" brushRef="#br0">57 1 10328,'-2'51'168,"-1"-1"0,-8 23-157,1 6 0,-2 3-11,1-30 0,4 0-1104,6 27 0,13-2 1104,15-33 0,3-3 0,-16 14 0,4-9 0,36-29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6.684"/>
    </inkml:context>
    <inkml:brush xml:id="br0">
      <inkml:brushProperty name="width" value="0.08571" units="cm"/>
      <inkml:brushProperty name="height" value="0.08571" units="cm"/>
    </inkml:brush>
  </inkml:definitions>
  <inkml:trace contextRef="#ctx0" brushRef="#br0">630 1 9621,'-67'48'-11,"0"0"0,4-1 0,2-2-376,15-10 1,2-1-3083,-1 0 0,0-2 3469,-4 0 0,3-4 0,-6 5 0,7-9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6.918"/>
    </inkml:context>
    <inkml:brush xml:id="br0">
      <inkml:brushProperty name="width" value="0.08571" units="cm"/>
      <inkml:brushProperty name="height" value="0.08571" units="cm"/>
    </inkml:brush>
  </inkml:definitions>
  <inkml:trace contextRef="#ctx0" brushRef="#br0">456 1 8651,'-44'69'56,"0"0"0,2-4 0,2-2-2550,11-19 1,2-1 1653,-26 40-236,4-9 440,5-15 636,1-16 0,20-22 0,5-12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47.046"/>
    </inkml:context>
    <inkml:brush xml:id="br0">
      <inkml:brushProperty name="width" value="0.08571" units="cm"/>
      <inkml:brushProperty name="height" value="0.08571" units="cm"/>
    </inkml:brush>
  </inkml:definitions>
  <inkml:trace contextRef="#ctx0" brushRef="#br0">27 0 3256,'-10'69'-247,"1"-1"1,2-7-1,8-11-1075,20-20 1322,12-15 0,-10-10 0,-5-5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50.018"/>
    </inkml:context>
    <inkml:brush xml:id="br0">
      <inkml:brushProperty name="width" value="0.08571" units="cm"/>
      <inkml:brushProperty name="height" value="0.08571" units="cm"/>
    </inkml:brush>
  </inkml:definitions>
  <inkml:trace contextRef="#ctx0" brushRef="#br0">17 235 13196,'-4'-72'2185,"0"11"-1468,2 51-246,-2 4-326,3 3-290,0 3-113,1 45 358,11 11-33,-3-4 1,4 9-35,10 20 1,6 11 0,-2-6 33,-4 0 1,0-1 10,1-7 0,0 4 1,-5-15 55,-5 1 157,-12-57 57,-1-11 784,2-18-1166,-16-76-11,-3 9 0,-3-14-795,5 29 1,-1-8-1,-1 0 1,1 5 861,-1 0 1,0 3-1,0 1 0,-1-4 1,0 2-1,5 19-470,4 22 224,2 61 235,12 15 1,5 12-12,3 8 0,2 8 0,1 0-128,5 22 0,3-1 131,-6-26 1,2 0 0,-3-8 3267,11 32-3877,-12-34-2441,-7-10 627,-1-15 1602,11 0 0,-11-19 1,8-8-1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18.224"/>
    </inkml:context>
    <inkml:brush xml:id="br0">
      <inkml:brushProperty name="width" value="0.08571" units="cm"/>
      <inkml:brushProperty name="height" value="0.08571" units="cm"/>
    </inkml:brush>
  </inkml:definitions>
  <inkml:trace contextRef="#ctx0" brushRef="#br0">286 41 9364,'-55'0'1142,"1"0"1,-37 0-6209,64 0 5570,6 0 1353,6 0-1554,4 0 770,4 0-749,4 0-301,2 0-68,23 0 129,47 0 0,16 0-67,-23 0 0,8 0-9,1-1 1,14 0 0,7-1 0,-1 0 0,-9 0-269,14-1 0,-7 1 0,5-1 260,-2 0 0,6 0 0,-3-1 0,-10 1-12,17-1 1,-17 1-582,-4 0-1693,-98 1-2286,-72 2 4572,35 6 0,2-1 0,-35-2 0,41 8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50.381"/>
    </inkml:context>
    <inkml:brush xml:id="br0">
      <inkml:brushProperty name="width" value="0.08571" units="cm"/>
      <inkml:brushProperty name="height" value="0.08571" units="cm"/>
    </inkml:brush>
  </inkml:definitions>
  <inkml:trace contextRef="#ctx0" brushRef="#br0">117 86 15000,'-56'4'1692,"9"0"-1412,39-1-280,4-1-112,2-2-1333,8 0 1254,18 0 124,22-3-253,15-6 1,11-1 156,8-1 1,3 0 167,12-3 1,-4-1 27,-23 6 1,-9 1 1983,3 1-2588,-69 5-3721,-41 4 4292,1 0 0,-2-1 0,29 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51.132"/>
    </inkml:context>
    <inkml:brush xml:id="br0">
      <inkml:brushProperty name="width" value="0.08571" units="cm"/>
      <inkml:brushProperty name="height" value="0.08571" units="cm"/>
    </inkml:brush>
  </inkml:definitions>
  <inkml:trace contextRef="#ctx0" brushRef="#br0">83 379 14899,'9'-75'2745,"-3"16"-2476,-5 57-269,-1 2-224,1 6 224,5 25 45,10 30 33,-5-13 0,5 10-52,11 22 1,8 13 0,-1-4-111,-6-18 0,-1-3 0,2 3 16,8 20 1,1 3 0,-4-13 100,-6-18 1,-5-13 471,-5-5-416,-40-67-1766,-9-28 1,-3-16 1620,-3-12 0,-1-11-23,3 2 1,-2-9 0,5-1 14,6 4 0,3-1 1,3 1-91,2 5 1,2 1 0,5 6-189,-1-4 1,13 14 27,43 5 213,6 92-17,10 31 1,-3 11-23,-27-20 0,-5 2 101,12 23 0,-18-3 2299,-69 7-5655,-15-46 0,-9-8 2829,19-7 1,1-4 0,-10-1-1,11-4 1,31-7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51.447"/>
    </inkml:context>
    <inkml:brush xml:id="br0">
      <inkml:brushProperty name="width" value="0.08571" units="cm"/>
      <inkml:brushProperty name="height" value="0.08571" units="cm"/>
    </inkml:brush>
  </inkml:definitions>
  <inkml:trace contextRef="#ctx0" brushRef="#br0">317 0 7133,'-54'54'71,"1"-1"0,1 6 0,6 5-71,17 8 0,6 4-6,2 3 1,3 1 555,7-1 0,5-1-561,3-5 0,5-3-155,7-5 0,7-3 166,1-9 0,9-2-51,19 6 1,13-9 492,21-12 1,6-12-1474,-3-7 0,-1-11-622,-2-13 1,-9-13 1652,-29-15 0,-13-4 0,-9 0 0,-16 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51.610"/>
    </inkml:context>
    <inkml:brush xml:id="br0">
      <inkml:brushProperty name="width" value="0.08571" units="cm"/>
      <inkml:brushProperty name="height" value="0.08571" units="cm"/>
    </inkml:brush>
  </inkml:definitions>
  <inkml:trace contextRef="#ctx0" brushRef="#br0">1 13 15123,'0'-7'112,"0"2"-78,0 5 705,15 59-470,-5-9-236,0 1 1,1 4 0,0 26-2208,-4 7 1,-2 0-2103,1-9 4276,-2-6 0,-1-14 0,-3-49 0,0-10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51.836"/>
    </inkml:context>
    <inkml:brush xml:id="br0">
      <inkml:brushProperty name="width" value="0.08571" units="cm"/>
      <inkml:brushProperty name="height" value="0.08571" units="cm"/>
    </inkml:brush>
  </inkml:definitions>
  <inkml:trace contextRef="#ctx0" brushRef="#br0">0 0 15941,'12'50'250,"0"0"1,-1-1-1,2 1-345,10 14 0,2-1-1083,-9-15 1,0 0 426,7 12 1,-4-2-1424,-6 12-1568,-6-15 3742,-25-17 0,13-20 0,-13-11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51.998"/>
    </inkml:context>
    <inkml:brush xml:id="br0">
      <inkml:brushProperty name="width" value="0.08571" units="cm"/>
      <inkml:brushProperty name="height" value="0.08571" units="cm"/>
    </inkml:brush>
  </inkml:definitions>
  <inkml:trace contextRef="#ctx0" brushRef="#br0">0 333 15045,'83'-54'-647,"0"0"1,-4 4 0,-2 8-3232,-20 25 1,-2 4 1949,0-1 1,-1-2 1927,-4-2 0,-3 0 0,8-1 0,-21 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52.234"/>
    </inkml:context>
    <inkml:brush xml:id="br0">
      <inkml:brushProperty name="width" value="0.08571" units="cm"/>
      <inkml:brushProperty name="height" value="0.08571" units="cm"/>
    </inkml:brush>
  </inkml:definitions>
  <inkml:trace contextRef="#ctx0" brushRef="#br0">162 26 15336,'46'-26'969,"-1"40"0,2 16-1602,-5 14 0,-2 10 874,17 25 0,-4 8-1686,-15-8 0,-7 8 1498,-15-18 0,-3 7 0,-2 3 1,0-5-47,1 5 0,-2-4 1,-6 7-415,-10 10 0,-7 10 1,-3-2-1,-3-12 85,0-18 1,-2-7 0,-5-1-386,-12 13 1,-7 1-1,-1-11-229,-7-8 1,-1-11-1194,3-9 1,-1-7 2128,-40 6 0,41-22 0,16-14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4:54.364"/>
    </inkml:context>
    <inkml:brush xml:id="br0">
      <inkml:brushProperty name="width" value="0.08571" units="cm"/>
      <inkml:brushProperty name="height" value="0.08571" units="cm"/>
    </inkml:brush>
  </inkml:definitions>
  <inkml:trace contextRef="#ctx0" brushRef="#br0">32 188 11481,'-9'-50'1087,"0"0"1,-4-30-719,12 75-123,1 3-290,0 2 44,0 8 123,0 20 336,7 24 135,9 32-355,4-10 0,6 14 0,-1-5-144,1 2 1,1 2-375,-6-20 0,2 6 0,1 2 0,0 1 329,1 1 1,0 3 0,1-2-1,-3-1-9,3 9 0,-2-2 1,0 4-14,-1-2 0,1 5 0,-1 0 0,-4-4 117,-3 10 1,-5-3-1,-2-6 34,-1 12 1,-3-7-141,-5-7 0,0-12 17,-1-9-33,0-43-2736,47-22 2808,7-13 1,13-5-437,1 4 1,12-1 0,3-1-1,-5 0 341,4-2 0,-3-1 0,7 0-192,-7 4 0,10-1 0,1 0 0,-6 1 1,-14 3-448,3 1 0,-11-1-2325,1-6 1,-26 0-892,-84 1 3855,-13 3 0,-2 2 0,2 2 0,9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7:33:09.828"/>
    </inkml:context>
    <inkml:brush xml:id="br0">
      <inkml:brushProperty name="width" value="0.04286" units="cm"/>
      <inkml:brushProperty name="height" value="0.04286" units="cm"/>
      <inkml:brushProperty name="color" value="#004F8B"/>
    </inkml:brush>
  </inkml:definitions>
  <inkml:trace contextRef="#ctx0" brushRef="#br0">0 48 13305,'58'-19'-525,"0"-1"1,33 11 0,-76 15 0,-9 17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8:22.933"/>
    </inkml:context>
    <inkml:brush xml:id="br0">
      <inkml:brushProperty name="width" value="0.08571" units="cm"/>
      <inkml:brushProperty name="height" value="0.08571" units="cm"/>
    </inkml:brush>
  </inkml:definitions>
  <inkml:trace contextRef="#ctx0" brushRef="#br0">10 0 6383,'-5'0'348,"1"0"-446,4 0 1,0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18.540"/>
    </inkml:context>
    <inkml:brush xml:id="br0">
      <inkml:brushProperty name="width" value="0.08571" units="cm"/>
      <inkml:brushProperty name="height" value="0.08571" units="cm"/>
    </inkml:brush>
  </inkml:definitions>
  <inkml:trace contextRef="#ctx0" brushRef="#br0">26 77 8490,'-14'0'2196,"2"0"-1524,12 0-224,0 0-448,9 0 281,42 0-35,14 0-101,-11 0 1,8 0 5,33-5 1,8 0-100,-30 2 0,0 0 1,1-1-46,-1 0 1,0-1-1,-1 1-2,30 0 1,-14 1-28,-31 2-516,-6 1-6285,-69-7 6823,0-4 0,-3 2 0,8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42:38.589"/>
    </inkml:context>
    <inkml:brush xml:id="br0">
      <inkml:brushProperty name="width" value="0.04286" units="cm"/>
      <inkml:brushProperty name="height" value="0.04286" units="cm"/>
    </inkml:brush>
  </inkml:definitions>
  <inkml:trace contextRef="#ctx0" brushRef="#br0">1 0 11885,'24'51'-678,"0"-1"0,10 16 0,-27-40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48:24.937"/>
    </inkml:context>
    <inkml:brush xml:id="br0">
      <inkml:brushProperty name="width" value="0.04286" units="cm"/>
      <inkml:brushProperty name="height" value="0.04286" units="cm"/>
    </inkml:brush>
  </inkml:definitions>
  <inkml:trace contextRef="#ctx0" brushRef="#br0">382 1 7078,'-34'58'-107,"0"0"1,-1 0-1,-12 22 1,1-7-253,14-26 1,1-5 358,-30 35 0,27-38 0,7-10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25:33.695"/>
    </inkml:context>
    <inkml:brush xml:id="br0">
      <inkml:brushProperty name="width" value="0.08571" units="cm"/>
      <inkml:brushProperty name="height" value="0.08571" units="cm"/>
    </inkml:brush>
  </inkml:definitions>
  <inkml:trace contextRef="#ctx0" brushRef="#br0">0 1 5801,'0'0'0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27:18.762"/>
    </inkml:context>
    <inkml:brush xml:id="br0">
      <inkml:brushProperty name="width" value="0.05" units="cm"/>
      <inkml:brushProperty name="height" value="0.05" units="cm"/>
    </inkml:brush>
  </inkml:definitions>
  <inkml:trace contextRef="#ctx0" brushRef="#br0">1 0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24:44.550"/>
    </inkml:context>
    <inkml:brush xml:id="br0">
      <inkml:brushProperty name="width" value="0.08571" units="cm"/>
      <inkml:brushProperty name="height" value="0.08571" units="cm"/>
    </inkml:brush>
  </inkml:definitions>
  <inkml:trace contextRef="#ctx0" brushRef="#br0">1 1 8322,'0'0'0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24:45.082"/>
    </inkml:context>
    <inkml:brush xml:id="br0">
      <inkml:brushProperty name="width" value="0.08571" units="cm"/>
      <inkml:brushProperty name="height" value="0.08571" units="cm"/>
    </inkml:brush>
  </inkml:definitions>
  <inkml:trace contextRef="#ctx0" brushRef="#br0">0 0 9375,'0'0'0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28:44.425"/>
    </inkml:context>
    <inkml:brush xml:id="br0">
      <inkml:brushProperty name="width" value="0.05" units="cm"/>
      <inkml:brushProperty name="height" value="0.05" units="cm"/>
    </inkml:brush>
  </inkml:definitions>
  <inkml:trace contextRef="#ctx0" brushRef="#br0">0 0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30:44.805"/>
    </inkml:context>
    <inkml:brush xml:id="br0">
      <inkml:brushProperty name="width" value="0.08571" units="cm"/>
      <inkml:brushProperty name="height" value="0.08571" units="cm"/>
    </inkml:brush>
  </inkml:definitions>
  <inkml:trace contextRef="#ctx0" brushRef="#br0">1 0 5947,'0'0'0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30:44.876"/>
    </inkml:context>
    <inkml:brush xml:id="br0">
      <inkml:brushProperty name="width" value="0.08571" units="cm"/>
      <inkml:brushProperty name="height" value="0.08571" units="cm"/>
    </inkml:brush>
  </inkml:definitions>
  <inkml:trace contextRef="#ctx0" brushRef="#br0">1 0 5745,'0'0'0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32:38.992"/>
    </inkml:context>
    <inkml:brush xml:id="br0">
      <inkml:brushProperty name="width" value="0.08571" units="cm"/>
      <inkml:brushProperty name="height" value="0.08571" units="cm"/>
    </inkml:brush>
  </inkml:definitions>
  <inkml:trace contextRef="#ctx0" brushRef="#br0">1 0 5812,'0'0'0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18.976"/>
    </inkml:context>
    <inkml:brush xml:id="br0">
      <inkml:brushProperty name="width" value="0.08571" units="cm"/>
      <inkml:brushProperty name="height" value="0.08571" units="cm"/>
    </inkml:brush>
  </inkml:definitions>
  <inkml:trace contextRef="#ctx0" brushRef="#br0">73 47 14339,'-40'-26'-202,"7"5"-67,39 21 269,18 1 12,20 11-1,30 5-4240,21 10 4251,-13-8 0,7-1-16,0-2 0,2 0 295,-24-4 0,1-1 1,-5 0-257,9 2 0,-9-2 67,1 5 235,-53 27 45,-36 3 0,-21 8-351,-16 13 0,-12 8 1,1-4 980,17-14 0,2-3 1,-7 3-2402,-11 5 1,-11 6 0,3-4 0,16-13-912,19-18 0,6-4 2290,-22 17 0,19-13 0,41-32 0,1-1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34:29.237"/>
    </inkml:context>
    <inkml:brush xml:id="br0">
      <inkml:brushProperty name="width" value="0.08571" units="cm"/>
      <inkml:brushProperty name="height" value="0.08571" units="cm"/>
    </inkml:brush>
  </inkml:definitions>
  <inkml:trace contextRef="#ctx0" brushRef="#br0">1 1 6641,'0'0'0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34:29.264"/>
    </inkml:context>
    <inkml:brush xml:id="br0">
      <inkml:brushProperty name="width" value="0.08571" units="cm"/>
      <inkml:brushProperty name="height" value="0.08571" units="cm"/>
    </inkml:brush>
  </inkml:definitions>
  <inkml:trace contextRef="#ctx0" brushRef="#br0">1 1 6641,'0'0'0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15.096"/>
    </inkml:context>
    <inkml:brush xml:id="br0">
      <inkml:brushProperty name="width" value="0.04286" units="cm"/>
      <inkml:brushProperty name="height" value="0.04286" units="cm"/>
    </inkml:brush>
  </inkml:definitions>
  <inkml:trace contextRef="#ctx0" brushRef="#br0">1 0 13409,'58'55'784,"-9"3"-627,-30 2-112,-4 7-34,1 4-4263,-6 2 4230,-1-3-426,-2-4-609,-2-5-3022,-1-9 4079,-2-12 0,-1-18 0,-1-11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15.573"/>
    </inkml:context>
    <inkml:brush xml:id="br0">
      <inkml:brushProperty name="width" value="0.04286" units="cm"/>
      <inkml:brushProperty name="height" value="0.04286" units="cm"/>
    </inkml:brush>
  </inkml:definitions>
  <inkml:trace contextRef="#ctx0" brushRef="#br0">49 19 10417,'-11'-10'1479,"3"1"-1445,8 9 1276,0 0-1141,-13 51 100,10-12-101,-10 46-146,13-24-22,4-1-67,6 2-785,5-4-1388,4-3-2220,0-7 4460,-1-13 0,-8-15 0,-2-10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15.877"/>
    </inkml:context>
    <inkml:brush xml:id="br0">
      <inkml:brushProperty name="width" value="0.04286" units="cm"/>
      <inkml:brushProperty name="height" value="0.04286" units="cm"/>
    </inkml:brush>
  </inkml:definitions>
  <inkml:trace contextRef="#ctx0" brushRef="#br0">0 1 14686,'16'59'340,"0"0"0,0 0 0,-1-3-340,7 39-527,-10-46 1,-1 2-7,0 3 1,-1 0-3110,-2 2 0,-2 0 3642,-1 0 0,-2-3 0,0 10 0,-3-17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17.758"/>
    </inkml:context>
    <inkml:brush xml:id="br0">
      <inkml:brushProperty name="width" value="0.04286" units="cm"/>
      <inkml:brushProperty name="height" value="0.04286" units="cm"/>
    </inkml:brush>
  </inkml:definitions>
  <inkml:trace contextRef="#ctx0" brushRef="#br0">611 116 11773,'-20'-64'627,"-9"13"-548,-16 51-68,-16 18 45,-15 13-6,34-5 1,-1 5-23,-3 2 0,2 2-23,2 3 1,2 1-6,-26 35-22,29-7-3370,18-13 3436,39-16 169,30-16-496,41-13 378,-32-11 0,3-3-28,3-3 1,-1-2-6,-3-1 0,-3-2-40,33-14-22,-33 12-486,-31 6-1330,-19 8-5627,-35 4 7443,-23 6 0,13-4 0,-5 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19.305"/>
    </inkml:context>
    <inkml:brush xml:id="br0">
      <inkml:brushProperty name="width" value="0.04286" units="cm"/>
      <inkml:brushProperty name="height" value="0.04286" units="cm"/>
    </inkml:brush>
  </inkml:definitions>
  <inkml:trace contextRef="#ctx0" brushRef="#br0">0 0 4841,'96'0'149,"-1"0"1,1 0-1,0 0-143,0 0 0,0 0-682,-1 1 1,1 0 737,-4 0 0,0 0 285,-3 0 1,-1 1-326,-3-1 0,0 1-22,-5 0 0,0 1-283,-3-1 1,-1 1 282,-3 0 0,0 0 0,-3 0 0,0-1 147,0 1 0,1-1-159,3-1 1,2-1 11,6 1 0,3 0-6,7-1 1,2 0 1,-27 0 0,0 0 1,1 0-16,1 0 0,1 0 1,0 0-126,-3 0 0,0 0 0,0 0 144,28 0 0,-2 0 11,-9 0 0,-1 0 11,-7 0 1,-2 1 16,-7 0 0,-1 0 648,-4 0 0,1 0-659,18 0 0,-1-1 61,-21 0 1,0 0 554,17 0 0,-1 0-616,-21 0 0,-2 0 0,8 0 1,2 0-24,2 0 1,7 0 12,0 0 1,7 0 0,-3 0-898,12 0 1,0 0 1023,-12 2 1,3 0 0,-7 0 78,0 1 0,-6 1 194,-8 2 1,-4 0-307,27 2 259,-30-2 581,-26-3-549,-15 0-403,-8-1-5143,-69 8 4521,16-7 1,-25 6 0,43-7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0.340"/>
    </inkml:context>
    <inkml:brush xml:id="br0">
      <inkml:brushProperty name="width" value="0.04286" units="cm"/>
      <inkml:brushProperty name="height" value="0.04286" units="cm"/>
    </inkml:brush>
  </inkml:definitions>
  <inkml:trace contextRef="#ctx0" brushRef="#br0">200 23 8972,'-50'5'1159,"0"0"1,-30 4-555,69-7-179,6-1-157,2-1-34,3 0 79,0 0-236,11 0-3470,12 0 3392,23-4-2392,20-4 2034,15-4-1853,7 1 1180,-6 4-863,-16 5-46,-21 2 2207,-23 0 1,-13 0-1,-9 0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0.540"/>
    </inkml:context>
    <inkml:brush xml:id="br0">
      <inkml:brushProperty name="width" value="0.04286" units="cm"/>
      <inkml:brushProperty name="height" value="0.04286" units="cm"/>
    </inkml:brush>
  </inkml:definitions>
  <inkml:trace contextRef="#ctx0" brushRef="#br0">7 77 9241,'-4'0'2397,"1"0"-2251,3 0-56,0 0-90,31 0-11,3-5-102,37-1-1119,4-6-1984,15-3 3216,-38 6 0,-2 0 0,9-2 0,-11 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2.425"/>
    </inkml:context>
    <inkml:brush xml:id="br0">
      <inkml:brushProperty name="width" value="0.04286" units="cm"/>
      <inkml:brushProperty name="height" value="0.04286" units="cm"/>
    </inkml:brush>
  </inkml:definitions>
  <inkml:trace contextRef="#ctx0" brushRef="#br0">170 193 11694,'11'-52'981,"-1"0"0,5-31-981,-12 79-79,-3 2 79,0 18 79,-7 13 10,-5 23-66,-6 9-12,1 0-11,8-12 0,4-10 0,5-15 22,0-9 23,3-9 22,8-5-33,9-1-34,9 0-34,6 0-22,1 0-22,-1 2 55,-1 12 23,15 35 0,-14-1-3392,8 21 3381,-27-26-2257,-7-8 2156,-10-6-158,-23-5-592,-16-6-657,-14-10 1,-6-3-364,-36 1 1882,28-5 0,4 0 0,12-2 0,15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7:13:21.390"/>
    </inkml:context>
    <inkml:brush xml:id="br0">
      <inkml:brushProperty name="width" value="0.08571" units="cm"/>
      <inkml:brushProperty name="height" value="0.08571" units="cm"/>
    </inkml:brush>
  </inkml:definitions>
  <inkml:trace contextRef="#ctx0" brushRef="#br0">35 184 11874,'-2'-38'739,"1"7"-616,1 31 3340,0 0-3463,3 0 33,-3 0 12,5 0 67,-5 0 1345,1 0-1210,1-2-146,-2 1-34,3-1 45,-3 0-3541,2 2 3372,-6 0-55,3 0 68,-4 0-1,4 0 45,1 0 22,-3 0 1536,2 0-1446,0-4-22,0-4 179,-1-6-101,0-1-56,-1 1 145,1-3-133,1 8 436,-1-7-380,2 11-551,0 0 114,0 24 458,2 69-111,5 6-61,3-11 1,3 15 0,0-12-24,-3-24 0,2-1-6,3 13 0,2 8 0,-4-19-146,-3-20-1210,1 6-593,-11-36-2040,-18-6 3989,-36-23 0,24 11 0,-20-16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2.574"/>
    </inkml:context>
    <inkml:brush xml:id="br0">
      <inkml:brushProperty name="width" value="0.04286" units="cm"/>
      <inkml:brushProperty name="height" value="0.04286" units="cm"/>
    </inkml:brush>
  </inkml:definitions>
  <inkml:trace contextRef="#ctx0" brushRef="#br0">0 30 4010,'69'-6'-967,"0"1"1,-1 0 0,14-3 0,-2 3 966,10 4 0,-9 2 0,-12-1 0,-22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3.844"/>
    </inkml:context>
    <inkml:brush xml:id="br0">
      <inkml:brushProperty name="width" value="0.04286" units="cm"/>
      <inkml:brushProperty name="height" value="0.04286" units="cm"/>
    </inkml:brush>
  </inkml:definitions>
  <inkml:trace contextRef="#ctx0" brushRef="#br0">0 65 11739,'10'-45'-101,"0"25"303,1 51 123,2 27-224,0 17-34,2 10-862,0-2 806,0-8-268,-1-15 280,-1-18 134,-3-16 695,-1-13 10,0-7-425,7-4-359,10-21-11,12-11-67,5-26 794,5-12-895,-9-5-2712,-4 3 2096,-12 11-3597,-8 17 1389,-8 19 2925,-4 21 0,-3 3 0,0 7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4.058"/>
    </inkml:context>
    <inkml:brush xml:id="br0">
      <inkml:brushProperty name="width" value="0.04286" units="cm"/>
      <inkml:brushProperty name="height" value="0.04286" units="cm"/>
    </inkml:brush>
  </inkml:definitions>
  <inkml:trace contextRef="#ctx0" brushRef="#br0">103 19 11874,'4'-10'1950,"-1"1"-1883,-3 9 157,0 0-4207,-33 61 4162,15-14-134,-3 1 0,1 2-8,8 17-26,7-7-11,10-3 0,21-11-100,20-10-225,28-12-1306,-6-16 1,4-4 1630,-14-4 0,-3-2 0,1 2 0,-5-2 0,-4-5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4.298"/>
    </inkml:context>
    <inkml:brush xml:id="br0">
      <inkml:brushProperty name="width" value="0.04286" units="cm"/>
      <inkml:brushProperty name="height" value="0.04286" units="cm"/>
    </inkml:brush>
  </inkml:definitions>
  <inkml:trace contextRef="#ctx0" brushRef="#br0">1 7 11190,'0'-4'515,"0"1"35,0 3-304,31 1-246,-4 0-302,32 2 302,29-3 0,-49 2 0,25-2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4.806"/>
    </inkml:context>
    <inkml:brush xml:id="br0">
      <inkml:brushProperty name="width" value="0.04286" units="cm"/>
      <inkml:brushProperty name="height" value="0.04286" units="cm"/>
    </inkml:brush>
  </inkml:definitions>
  <inkml:trace contextRef="#ctx0" brushRef="#br0">16 68 11358,'-9'14'1748,"2"-2"-1479,7-11-123,0-1-67,0 2-57,0 1 34,0 2 34,12 3-90,18 2-112,32-5-1865,-14-2 1,5-2 1147,15-3 0,5-3-2272,15-5 1,4-3 3100,-20 0 0,1-2 0,-6 0 0,-2 1 0,-6 0 0,-5-1 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14.486"/>
    </inkml:context>
    <inkml:brush xml:id="br0">
      <inkml:brushProperty name="width" value="0.04286" units="cm"/>
      <inkml:brushProperty name="height" value="0.04286" units="cm"/>
    </inkml:brush>
  </inkml:definitions>
  <inkml:trace contextRef="#ctx0" brushRef="#br0">0 1 4078,'7'67'220,"1"0"1,-2-2-1,-1-3-685,-5 30 432,3 1-674,0-8-755,8-2 1462,2-11 0,-4-31 0,0-14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14.820"/>
    </inkml:context>
    <inkml:brush xml:id="br0">
      <inkml:brushProperty name="width" value="0.04286" units="cm"/>
      <inkml:brushProperty name="height" value="0.04286" units="cm"/>
    </inkml:brush>
  </inkml:definitions>
  <inkml:trace contextRef="#ctx0" brushRef="#br0">52 1 12378,'-28'85'34,"8"-4"-34,17-18-34,3-3-470,7-1-1278,6-6-1221,10-5 3003,7-8 0,-13-18 0,-1-7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5.956"/>
    </inkml:context>
    <inkml:brush xml:id="br0">
      <inkml:brushProperty name="width" value="0.04286" units="cm"/>
      <inkml:brushProperty name="height" value="0.04286" units="cm"/>
    </inkml:brush>
  </inkml:definitions>
  <inkml:trace contextRef="#ctx0" brushRef="#br0">507 0 6495,'-61'28'511,"0"-1"1,5-1 0,6 1-276,-3 13 178,6 5-5648,4 7 5928,6 11-566,4 8 108,7 10-817,6 5 682,8 5-1286,7-2 1241,2-3 1196,3-3-1219,0-5-536,7-2 615,8-3-23,11-1 35,8-3-102,4-2 23,2-4-12,5-5-10,0-7-1,6-9 68,1-7-1,5-12-10,3-9-34,4-8 33,3-4-11,3-8-44,-1-8-993,-2-12 1004,-4-13 981,-2-9-1004,-4-10-11,0-7 0,-3-8 34,-1-4-23,-3-2 22,-3-2 124,-9-4-22,-10-2 89,-14-7 514,-8-4-649,-14 46 1,-4-1-1,-2-2 1,-4 1 5,-8 0 1,-5 2-696,-1 0 0,-3 2 600,0 5 0,-4 3 258,-17-3 0,-11 8-258,-4 20 0,-9 9 0,8-2 0,9-9 0,3 5 0,-23 16 0,-1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6.359"/>
    </inkml:context>
    <inkml:brush xml:id="br0">
      <inkml:brushProperty name="width" value="0.04286" units="cm"/>
      <inkml:brushProperty name="height" value="0.04286" units="cm"/>
    </inkml:brush>
  </inkml:definitions>
  <inkml:trace contextRef="#ctx0" brushRef="#br0">347 29 8871,'0'-16'1614,"0"4"-1368,0 12 247,0 0-746,-85 34 679,39 14-1748,-12-7 0,2 5 1473,29 0 0,8 5-1081,-1 18 1,5 3 940,4-19 1,4 0-275,5 12 0,8-2 397,29 7-134,33-15-84,-18-35 0,5-5-1503,11-3 1,4-5 1586,9-5 0,-3-4 0,15 1 0,-17-7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6:54:28.404"/>
    </inkml:context>
    <inkml:brush xml:id="br0">
      <inkml:brushProperty name="width" value="0.04286" units="cm"/>
      <inkml:brushProperty name="height" value="0.04286" units="cm"/>
    </inkml:brush>
  </inkml:definitions>
  <inkml:trace contextRef="#ctx0" brushRef="#br0">639 23 7862,'-55'-6'521,"1"0"1,-41-4-186,59 10-5661,0 10 5572,0 12 650,-1 19-796,-2 14-1118,5 8 1017,5 4-22,10-1-80,9 1 113,6-4-11,17-3 0,11-3 11,19-5 0,7-1 1971,-1-3-2005,-12 1-1525,-15 4 1559,-11 3 34,-16 7 1507,-15 0-1496,-16 2-33,-17-3 44,-10-9-1825,2-8 1915,3-15-1214,11-10 1292,15-10 1393,11-6-1572,14-3-224,14-11 79,15-1-1042,36-7 1008,4 28 112,-1 18 975,-20 33-964,-23 12 0,-3 6 11,-1-2-22,-1-6-11,1-10-898,1-14-828,5-12-483,3-16 2231,5-8 0,-12-8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8673F-B17F-4FCC-948F-E2EC41C701D6}" type="datetimeFigureOut">
              <a:rPr lang="en-US" smtClean="0"/>
              <a:t>11/18/23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97048-4893-46B6-A96F-06921721B54C}" type="slidenum">
              <a:rPr lang="en-US" smtClean="0"/>
              <a:t>‹#›</a:t>
            </a:fld>
            <a:endParaRPr lang="en-US"/>
          </a:p>
        </p:txBody>
      </p:sp>
    </p:spTree>
    <p:extLst>
      <p:ext uri="{BB962C8B-B14F-4D97-AF65-F5344CB8AC3E}">
        <p14:creationId xmlns:p14="http://schemas.microsoft.com/office/powerpoint/2010/main" val="389463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887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AC11-1C8D-4FE6-94B8-5EC7656ED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4646DC-B2BE-42C7-AE44-CF3851C31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F09539-5EDF-432C-929B-F8228D942004}"/>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5" name="Footer Placeholder 4">
            <a:extLst>
              <a:ext uri="{FF2B5EF4-FFF2-40B4-BE49-F238E27FC236}">
                <a16:creationId xmlns:a16="http://schemas.microsoft.com/office/drawing/2014/main" id="{92578137-88FE-49E8-BE53-D9C154DA0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EB6B5-ADFA-44EC-8A88-5BD266B2CC81}"/>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563832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28D40-AEC8-43F3-B43F-A6ED07F5D8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655FAE-1FF7-4E24-B9D4-EABB4999EA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5A7D1-099D-49D0-A994-81D564492CA8}"/>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5" name="Footer Placeholder 4">
            <a:extLst>
              <a:ext uri="{FF2B5EF4-FFF2-40B4-BE49-F238E27FC236}">
                <a16:creationId xmlns:a16="http://schemas.microsoft.com/office/drawing/2014/main" id="{79880056-5A4F-498E-A7EE-0419AACC0B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DE45A-018E-4808-960B-F044D9FEABAF}"/>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398043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B0E740-A45A-4B61-A75F-FE0D676410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4E88-0C45-4746-913B-E7695E2FD9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697C6-1A4F-48A6-A625-C76E87FDA7C1}"/>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5" name="Footer Placeholder 4">
            <a:extLst>
              <a:ext uri="{FF2B5EF4-FFF2-40B4-BE49-F238E27FC236}">
                <a16:creationId xmlns:a16="http://schemas.microsoft.com/office/drawing/2014/main" id="{A94F976F-60CD-4A04-9F4A-DE892D926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6130AF-ABB1-4FA5-99B1-005750EFD7CB}"/>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3057200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35700" y="2677834"/>
            <a:ext cx="12280867" cy="4230167"/>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35700" y="2852933"/>
            <a:ext cx="12280867" cy="4055067"/>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2463975" y="24194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2"/>
          <p:cNvSpPr/>
          <p:nvPr/>
        </p:nvSpPr>
        <p:spPr>
          <a:xfrm rot="8100000">
            <a:off x="8051975" y="27978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rot="8100000">
            <a:off x="9575975" y="28423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 name="Google Shape;39;p2"/>
          <p:cNvGrpSpPr/>
          <p:nvPr/>
        </p:nvGrpSpPr>
        <p:grpSpPr>
          <a:xfrm>
            <a:off x="-12700" y="2698767"/>
            <a:ext cx="12223767" cy="793733"/>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57115" y="2673452"/>
            <a:ext cx="12306100" cy="857049"/>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 name="Google Shape;69;p2"/>
          <p:cNvSpPr/>
          <p:nvPr/>
        </p:nvSpPr>
        <p:spPr>
          <a:xfrm>
            <a:off x="3987600" y="28637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1447600" y="32447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6527600" y="27701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2"/>
          <p:cNvSpPr/>
          <p:nvPr/>
        </p:nvSpPr>
        <p:spPr>
          <a:xfrm rot="8100000">
            <a:off x="11599932" y="25210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2"/>
          <p:cNvSpPr txBox="1">
            <a:spLocks noGrp="1"/>
          </p:cNvSpPr>
          <p:nvPr>
            <p:ph type="ctrTitle"/>
          </p:nvPr>
        </p:nvSpPr>
        <p:spPr>
          <a:xfrm>
            <a:off x="3797300" y="4484567"/>
            <a:ext cx="7480400" cy="15464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6400">
                <a:solidFill>
                  <a:srgbClr val="FFFFFF"/>
                </a:solidFill>
              </a:defRPr>
            </a:lvl1pPr>
            <a:lvl2pPr lvl="1" algn="r">
              <a:spcBef>
                <a:spcPts val="0"/>
              </a:spcBef>
              <a:spcAft>
                <a:spcPts val="0"/>
              </a:spcAft>
              <a:buClr>
                <a:srgbClr val="FFFFFF"/>
              </a:buClr>
              <a:buSzPts val="4800"/>
              <a:buNone/>
              <a:defRPr sz="6400">
                <a:solidFill>
                  <a:srgbClr val="FFFFFF"/>
                </a:solidFill>
              </a:defRPr>
            </a:lvl2pPr>
            <a:lvl3pPr lvl="2" algn="r">
              <a:spcBef>
                <a:spcPts val="0"/>
              </a:spcBef>
              <a:spcAft>
                <a:spcPts val="0"/>
              </a:spcAft>
              <a:buClr>
                <a:srgbClr val="FFFFFF"/>
              </a:buClr>
              <a:buSzPts val="4800"/>
              <a:buNone/>
              <a:defRPr sz="6400">
                <a:solidFill>
                  <a:srgbClr val="FFFFFF"/>
                </a:solidFill>
              </a:defRPr>
            </a:lvl3pPr>
            <a:lvl4pPr lvl="3" algn="r">
              <a:spcBef>
                <a:spcPts val="0"/>
              </a:spcBef>
              <a:spcAft>
                <a:spcPts val="0"/>
              </a:spcAft>
              <a:buClr>
                <a:srgbClr val="FFFFFF"/>
              </a:buClr>
              <a:buSzPts val="4800"/>
              <a:buNone/>
              <a:defRPr sz="6400">
                <a:solidFill>
                  <a:srgbClr val="FFFFFF"/>
                </a:solidFill>
              </a:defRPr>
            </a:lvl4pPr>
            <a:lvl5pPr lvl="4" algn="r">
              <a:spcBef>
                <a:spcPts val="0"/>
              </a:spcBef>
              <a:spcAft>
                <a:spcPts val="0"/>
              </a:spcAft>
              <a:buClr>
                <a:srgbClr val="FFFFFF"/>
              </a:buClr>
              <a:buSzPts val="4800"/>
              <a:buNone/>
              <a:defRPr sz="6400">
                <a:solidFill>
                  <a:srgbClr val="FFFFFF"/>
                </a:solidFill>
              </a:defRPr>
            </a:lvl5pPr>
            <a:lvl6pPr lvl="5" algn="r">
              <a:spcBef>
                <a:spcPts val="0"/>
              </a:spcBef>
              <a:spcAft>
                <a:spcPts val="0"/>
              </a:spcAft>
              <a:buClr>
                <a:srgbClr val="FFFFFF"/>
              </a:buClr>
              <a:buSzPts val="4800"/>
              <a:buNone/>
              <a:defRPr sz="6400">
                <a:solidFill>
                  <a:srgbClr val="FFFFFF"/>
                </a:solidFill>
              </a:defRPr>
            </a:lvl6pPr>
            <a:lvl7pPr lvl="6" algn="r">
              <a:spcBef>
                <a:spcPts val="0"/>
              </a:spcBef>
              <a:spcAft>
                <a:spcPts val="0"/>
              </a:spcAft>
              <a:buClr>
                <a:srgbClr val="FFFFFF"/>
              </a:buClr>
              <a:buSzPts val="4800"/>
              <a:buNone/>
              <a:defRPr sz="6400">
                <a:solidFill>
                  <a:srgbClr val="FFFFFF"/>
                </a:solidFill>
              </a:defRPr>
            </a:lvl7pPr>
            <a:lvl8pPr lvl="7" algn="r">
              <a:spcBef>
                <a:spcPts val="0"/>
              </a:spcBef>
              <a:spcAft>
                <a:spcPts val="0"/>
              </a:spcAft>
              <a:buClr>
                <a:srgbClr val="FFFFFF"/>
              </a:buClr>
              <a:buSzPts val="4800"/>
              <a:buNone/>
              <a:defRPr sz="6400">
                <a:solidFill>
                  <a:srgbClr val="FFFFFF"/>
                </a:solidFill>
              </a:defRPr>
            </a:lvl8pPr>
            <a:lvl9pPr lvl="8" algn="r">
              <a:spcBef>
                <a:spcPts val="0"/>
              </a:spcBef>
              <a:spcAft>
                <a:spcPts val="0"/>
              </a:spcAft>
              <a:buClr>
                <a:srgbClr val="FFFFFF"/>
              </a:buClr>
              <a:buSzPts val="4800"/>
              <a:buNone/>
              <a:defRPr sz="6400">
                <a:solidFill>
                  <a:srgbClr val="FFFFFF"/>
                </a:solidFill>
              </a:defRPr>
            </a:lvl9pPr>
          </a:lstStyle>
          <a:p>
            <a:endParaRPr/>
          </a:p>
        </p:txBody>
      </p:sp>
    </p:spTree>
    <p:extLst>
      <p:ext uri="{BB962C8B-B14F-4D97-AF65-F5344CB8AC3E}">
        <p14:creationId xmlns:p14="http://schemas.microsoft.com/office/powerpoint/2010/main" val="140446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9DCC-4DD6-4A73-A189-0E2F59BCCF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30022F-2F35-4DB1-BA81-69974E57F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16AA9-62B9-4839-B3D7-315E0B682117}"/>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5" name="Footer Placeholder 4">
            <a:extLst>
              <a:ext uri="{FF2B5EF4-FFF2-40B4-BE49-F238E27FC236}">
                <a16:creationId xmlns:a16="http://schemas.microsoft.com/office/drawing/2014/main" id="{C2FF75A4-79EE-4CB3-9CB9-BF5E4396C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073D1-0973-48DC-A10E-1078DF6DE8BD}"/>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1181935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3554-9800-4FF7-BFCA-07B3EC5BB9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12BB11-3FB4-4169-B5CC-3B49C8762E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89EBB8-8959-4317-B62A-8114C984B8B2}"/>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5" name="Footer Placeholder 4">
            <a:extLst>
              <a:ext uri="{FF2B5EF4-FFF2-40B4-BE49-F238E27FC236}">
                <a16:creationId xmlns:a16="http://schemas.microsoft.com/office/drawing/2014/main" id="{8591B232-B038-49B7-98DE-D762CF2FB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57C265-9BFB-4653-BA75-724BEC13D23C}"/>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416208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7542E-37C6-47B1-B3EE-58F618BE0D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641B57-A5E2-4A30-A24E-5EF4354662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222B47-3A4D-4898-9EB7-8F47353838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B6883A-7990-4A70-82F4-7BF5D1D8E424}"/>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6" name="Footer Placeholder 5">
            <a:extLst>
              <a:ext uri="{FF2B5EF4-FFF2-40B4-BE49-F238E27FC236}">
                <a16:creationId xmlns:a16="http://schemas.microsoft.com/office/drawing/2014/main" id="{5DB14DBA-092A-4006-8595-42F17AA4A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53268-8FAB-4FF9-AAB3-22892C2F9E40}"/>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405605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CB73-30C5-41AE-A36C-2C8DA48DA8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F8A21B-6C44-4481-A8B1-53B6A06E7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263419-513B-4F9D-953B-E407FF4E5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474138-7EDD-45EF-B0D9-787A8C7749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F6CE69-D37F-4E4E-A9D3-9390C9C410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619237-338D-483A-AA40-8FDEE0C08F8A}"/>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8" name="Footer Placeholder 7">
            <a:extLst>
              <a:ext uri="{FF2B5EF4-FFF2-40B4-BE49-F238E27FC236}">
                <a16:creationId xmlns:a16="http://schemas.microsoft.com/office/drawing/2014/main" id="{E7840081-B0EF-4FB3-B254-1B0430D4FA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5F7735-0F09-40DC-AF5E-C0C518FA917B}"/>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1891180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9E812-F05D-4460-AA95-56FCBC4FBC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CEC42E-112E-4859-951E-513516CA9C4E}"/>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4" name="Footer Placeholder 3">
            <a:extLst>
              <a:ext uri="{FF2B5EF4-FFF2-40B4-BE49-F238E27FC236}">
                <a16:creationId xmlns:a16="http://schemas.microsoft.com/office/drawing/2014/main" id="{C570E9E4-0383-4E7A-9DF5-6D82D890A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9FF4AB-3329-4237-AB9C-D564AA36C45A}"/>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28682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CAC003-51D4-42BE-ADCA-6B13EAD241CA}"/>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3" name="Footer Placeholder 2">
            <a:extLst>
              <a:ext uri="{FF2B5EF4-FFF2-40B4-BE49-F238E27FC236}">
                <a16:creationId xmlns:a16="http://schemas.microsoft.com/office/drawing/2014/main" id="{938DB698-CF83-4B23-8F7E-5B87207B27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FDB45B-22CA-429E-ACB0-91776F794A53}"/>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169076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4FF1-6416-4BAD-ABE3-6C99AB162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D5B1A4-FE0E-4156-998A-BD9D031CD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8953F9-1CCD-48A9-B585-B8DD7C580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7ABF30-425E-41A3-8CC6-EFB0B38EF7DB}"/>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6" name="Footer Placeholder 5">
            <a:extLst>
              <a:ext uri="{FF2B5EF4-FFF2-40B4-BE49-F238E27FC236}">
                <a16:creationId xmlns:a16="http://schemas.microsoft.com/office/drawing/2014/main" id="{56709C4F-6929-47CC-BD03-39332E7E16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A40F0-F684-419D-8C32-EC24E2527FC7}"/>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167959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1348-7928-4EAF-873F-73E5D62823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D2158D-30FC-4F2E-816D-6137433B7A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A5C59D-F336-4EF3-8DF1-4BCA948E6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8B886-9786-4392-B759-44FC9A32693F}"/>
              </a:ext>
            </a:extLst>
          </p:cNvPr>
          <p:cNvSpPr>
            <a:spLocks noGrp="1"/>
          </p:cNvSpPr>
          <p:nvPr>
            <p:ph type="dt" sz="half" idx="10"/>
          </p:nvPr>
        </p:nvSpPr>
        <p:spPr/>
        <p:txBody>
          <a:bodyPr/>
          <a:lstStyle/>
          <a:p>
            <a:fld id="{2A89EE59-6629-41CD-B23A-8BB80410B669}" type="datetimeFigureOut">
              <a:rPr lang="en-US" smtClean="0"/>
              <a:t>11/18/23</a:t>
            </a:fld>
            <a:endParaRPr lang="en-US"/>
          </a:p>
        </p:txBody>
      </p:sp>
      <p:sp>
        <p:nvSpPr>
          <p:cNvPr id="6" name="Footer Placeholder 5">
            <a:extLst>
              <a:ext uri="{FF2B5EF4-FFF2-40B4-BE49-F238E27FC236}">
                <a16:creationId xmlns:a16="http://schemas.microsoft.com/office/drawing/2014/main" id="{9F8C81D0-B25F-43C1-ADFC-921FC28FE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09699B-7DD1-4E42-90A1-3B2B7EC09DDF}"/>
              </a:ext>
            </a:extLst>
          </p:cNvPr>
          <p:cNvSpPr>
            <a:spLocks noGrp="1"/>
          </p:cNvSpPr>
          <p:nvPr>
            <p:ph type="sldNum" sz="quarter" idx="12"/>
          </p:nvPr>
        </p:nvSpPr>
        <p:spPr/>
        <p:txBody>
          <a:bodyPr/>
          <a:lstStyle/>
          <a:p>
            <a:fld id="{02366F54-5896-4BC3-BDCF-667CD8285F0C}" type="slidenum">
              <a:rPr lang="en-US" smtClean="0"/>
              <a:t>‹#›</a:t>
            </a:fld>
            <a:endParaRPr lang="en-US"/>
          </a:p>
        </p:txBody>
      </p:sp>
    </p:spTree>
    <p:extLst>
      <p:ext uri="{BB962C8B-B14F-4D97-AF65-F5344CB8AC3E}">
        <p14:creationId xmlns:p14="http://schemas.microsoft.com/office/powerpoint/2010/main" val="2028772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67223F-0C7C-43D4-8940-47745E8D6A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2CA195-4BC5-421D-8E5D-EF4C23A758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008D0-96C0-42A7-9FF9-7BC140744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9EE59-6629-41CD-B23A-8BB80410B669}" type="datetimeFigureOut">
              <a:rPr lang="en-US" smtClean="0"/>
              <a:t>11/18/23</a:t>
            </a:fld>
            <a:endParaRPr lang="en-US"/>
          </a:p>
        </p:txBody>
      </p:sp>
      <p:sp>
        <p:nvSpPr>
          <p:cNvPr id="5" name="Footer Placeholder 4">
            <a:extLst>
              <a:ext uri="{FF2B5EF4-FFF2-40B4-BE49-F238E27FC236}">
                <a16:creationId xmlns:a16="http://schemas.microsoft.com/office/drawing/2014/main" id="{D43204D0-4089-4F24-B66E-7FBB656ECD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DABFEC-FB96-4936-B53A-6715A0291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66F54-5896-4BC3-BDCF-667CD8285F0C}" type="slidenum">
              <a:rPr lang="en-US" smtClean="0"/>
              <a:t>‹#›</a:t>
            </a:fld>
            <a:endParaRPr lang="en-US"/>
          </a:p>
        </p:txBody>
      </p:sp>
    </p:spTree>
    <p:extLst>
      <p:ext uri="{BB962C8B-B14F-4D97-AF65-F5344CB8AC3E}">
        <p14:creationId xmlns:p14="http://schemas.microsoft.com/office/powerpoint/2010/main" val="2722860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9" Type="http://schemas.openxmlformats.org/officeDocument/2006/relationships/image" Target="../media/image1180.png"/><Relationship Id="rId42" Type="http://schemas.openxmlformats.org/officeDocument/2006/relationships/customXml" Target="../ink/ink71.xml"/><Relationship Id="rId2" Type="http://schemas.openxmlformats.org/officeDocument/2006/relationships/customXml" Target="../ink/ink69.xml"/><Relationship Id="rId41" Type="http://schemas.openxmlformats.org/officeDocument/2006/relationships/image" Target="../media/image5.png"/><Relationship Id="rId1" Type="http://schemas.openxmlformats.org/officeDocument/2006/relationships/slideLayout" Target="../slideLayouts/slideLayout7.xml"/><Relationship Id="rId40" Type="http://schemas.openxmlformats.org/officeDocument/2006/relationships/customXml" Target="../ink/ink70.xml"/><Relationship Id="rId351" Type="http://schemas.openxmlformats.org/officeDocument/2006/relationships/image" Target="../media/image1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customXml" Target="../ink/ink76.xml"/><Relationship Id="rId3" Type="http://schemas.openxmlformats.org/officeDocument/2006/relationships/image" Target="../media/image420.png"/><Relationship Id="rId7" Type="http://schemas.openxmlformats.org/officeDocument/2006/relationships/customXml" Target="../ink/ink75.xml"/><Relationship Id="rId2" Type="http://schemas.openxmlformats.org/officeDocument/2006/relationships/customXml" Target="../ink/ink72.xml"/><Relationship Id="rId1" Type="http://schemas.openxmlformats.org/officeDocument/2006/relationships/slideLayout" Target="../slideLayouts/slideLayout7.xml"/><Relationship Id="rId6" Type="http://schemas.openxmlformats.org/officeDocument/2006/relationships/customXml" Target="../ink/ink74.xml"/><Relationship Id="rId5" Type="http://schemas.openxmlformats.org/officeDocument/2006/relationships/image" Target="../media/image217.png"/><Relationship Id="rId4" Type="http://schemas.openxmlformats.org/officeDocument/2006/relationships/customXml" Target="../ink/ink73.xml"/></Relationships>
</file>

<file path=ppt/slides/_rels/slide16.xml.rels><?xml version="1.0" encoding="UTF-8" standalone="yes"?>
<Relationships xmlns="http://schemas.openxmlformats.org/package/2006/relationships"><Relationship Id="rId3" Type="http://schemas.openxmlformats.org/officeDocument/2006/relationships/customXml" Target="../ink/ink77.xml"/><Relationship Id="rId2" Type="http://schemas.openxmlformats.org/officeDocument/2006/relationships/image" Target="../media/image6.png"/><Relationship Id="rId75" Type="http://schemas.openxmlformats.org/officeDocument/2006/relationships/customXml" Target="../ink/ink78.xml"/><Relationship Id="rId1" Type="http://schemas.openxmlformats.org/officeDocument/2006/relationships/slideLayout" Target="../slideLayouts/slideLayout7.xml"/><Relationship Id="rId74" Type="http://schemas.openxmlformats.org/officeDocument/2006/relationships/image" Target="../media/image420.png"/></Relationships>
</file>

<file path=ppt/slides/_rels/slide17.xml.rels><?xml version="1.0" encoding="UTF-8" standalone="yes"?>
<Relationships xmlns="http://schemas.openxmlformats.org/package/2006/relationships"><Relationship Id="rId3" Type="http://schemas.openxmlformats.org/officeDocument/2006/relationships/customXml" Target="../ink/ink79.xm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1030.png"/></Relationships>
</file>

<file path=ppt/slides/_rels/slide18.xml.rels><?xml version="1.0" encoding="UTF-8" standalone="yes"?>
<Relationships xmlns="http://schemas.openxmlformats.org/package/2006/relationships"><Relationship Id="rId13" Type="http://schemas.openxmlformats.org/officeDocument/2006/relationships/image" Target="../media/image180.png"/><Relationship Id="rId18" Type="http://schemas.openxmlformats.org/officeDocument/2006/relationships/customXml" Target="../ink/ink88.xml"/><Relationship Id="rId26" Type="http://schemas.openxmlformats.org/officeDocument/2006/relationships/customXml" Target="../ink/ink92.xml"/><Relationship Id="rId39" Type="http://schemas.openxmlformats.org/officeDocument/2006/relationships/image" Target="../media/image193.png"/><Relationship Id="rId21" Type="http://schemas.openxmlformats.org/officeDocument/2006/relationships/image" Target="../media/image184.png"/><Relationship Id="rId34" Type="http://schemas.openxmlformats.org/officeDocument/2006/relationships/customXml" Target="../ink/ink96.xml"/><Relationship Id="rId42" Type="http://schemas.openxmlformats.org/officeDocument/2006/relationships/customXml" Target="../ink/ink100.xml"/><Relationship Id="rId47" Type="http://schemas.openxmlformats.org/officeDocument/2006/relationships/image" Target="../media/image197.png"/><Relationship Id="rId50" Type="http://schemas.openxmlformats.org/officeDocument/2006/relationships/customXml" Target="../ink/ink104.xml"/><Relationship Id="rId55" Type="http://schemas.openxmlformats.org/officeDocument/2006/relationships/image" Target="../media/image201.png"/><Relationship Id="rId7" Type="http://schemas.openxmlformats.org/officeDocument/2006/relationships/image" Target="../media/image177.png"/><Relationship Id="rId2" Type="http://schemas.openxmlformats.org/officeDocument/2006/relationships/image" Target="../media/image6.png"/><Relationship Id="rId16" Type="http://schemas.openxmlformats.org/officeDocument/2006/relationships/customXml" Target="../ink/ink87.xml"/><Relationship Id="rId29" Type="http://schemas.openxmlformats.org/officeDocument/2006/relationships/image" Target="../media/image188.png"/><Relationship Id="rId11" Type="http://schemas.openxmlformats.org/officeDocument/2006/relationships/image" Target="../media/image179.png"/><Relationship Id="rId24" Type="http://schemas.openxmlformats.org/officeDocument/2006/relationships/customXml" Target="../ink/ink91.xml"/><Relationship Id="rId32" Type="http://schemas.openxmlformats.org/officeDocument/2006/relationships/customXml" Target="../ink/ink95.xml"/><Relationship Id="rId37" Type="http://schemas.openxmlformats.org/officeDocument/2006/relationships/image" Target="../media/image192.png"/><Relationship Id="rId40" Type="http://schemas.openxmlformats.org/officeDocument/2006/relationships/customXml" Target="../ink/ink99.xml"/><Relationship Id="rId45" Type="http://schemas.openxmlformats.org/officeDocument/2006/relationships/image" Target="../media/image196.png"/><Relationship Id="rId53" Type="http://schemas.openxmlformats.org/officeDocument/2006/relationships/image" Target="../media/image200.png"/><Relationship Id="rId58" Type="http://schemas.openxmlformats.org/officeDocument/2006/relationships/customXml" Target="../ink/ink108.xml"/><Relationship Id="rId5" Type="http://schemas.openxmlformats.org/officeDocument/2006/relationships/customXml" Target="../ink/ink81.xml"/><Relationship Id="rId19" Type="http://schemas.openxmlformats.org/officeDocument/2006/relationships/image" Target="../media/image183.png"/><Relationship Id="rId4" Type="http://schemas.openxmlformats.org/officeDocument/2006/relationships/image" Target="../media/image420.png"/><Relationship Id="rId9" Type="http://schemas.openxmlformats.org/officeDocument/2006/relationships/image" Target="../media/image178.png"/><Relationship Id="rId14" Type="http://schemas.openxmlformats.org/officeDocument/2006/relationships/customXml" Target="../ink/ink86.xml"/><Relationship Id="rId22" Type="http://schemas.openxmlformats.org/officeDocument/2006/relationships/customXml" Target="../ink/ink90.xml"/><Relationship Id="rId27" Type="http://schemas.openxmlformats.org/officeDocument/2006/relationships/image" Target="../media/image187.png"/><Relationship Id="rId30" Type="http://schemas.openxmlformats.org/officeDocument/2006/relationships/customXml" Target="../ink/ink94.xml"/><Relationship Id="rId35" Type="http://schemas.openxmlformats.org/officeDocument/2006/relationships/image" Target="../media/image191.png"/><Relationship Id="rId43" Type="http://schemas.openxmlformats.org/officeDocument/2006/relationships/image" Target="../media/image195.png"/><Relationship Id="rId48" Type="http://schemas.openxmlformats.org/officeDocument/2006/relationships/customXml" Target="../ink/ink103.xml"/><Relationship Id="rId56" Type="http://schemas.openxmlformats.org/officeDocument/2006/relationships/customXml" Target="../ink/ink107.xml"/><Relationship Id="rId8" Type="http://schemas.openxmlformats.org/officeDocument/2006/relationships/customXml" Target="../ink/ink83.xml"/><Relationship Id="rId51" Type="http://schemas.openxmlformats.org/officeDocument/2006/relationships/image" Target="../media/image199.png"/><Relationship Id="rId3" Type="http://schemas.openxmlformats.org/officeDocument/2006/relationships/customXml" Target="../ink/ink80.xml"/><Relationship Id="rId12" Type="http://schemas.openxmlformats.org/officeDocument/2006/relationships/customXml" Target="../ink/ink85.xml"/><Relationship Id="rId17" Type="http://schemas.openxmlformats.org/officeDocument/2006/relationships/image" Target="../media/image182.png"/><Relationship Id="rId25" Type="http://schemas.openxmlformats.org/officeDocument/2006/relationships/image" Target="../media/image186.png"/><Relationship Id="rId33" Type="http://schemas.openxmlformats.org/officeDocument/2006/relationships/image" Target="../media/image190.png"/><Relationship Id="rId38" Type="http://schemas.openxmlformats.org/officeDocument/2006/relationships/customXml" Target="../ink/ink98.xml"/><Relationship Id="rId46" Type="http://schemas.openxmlformats.org/officeDocument/2006/relationships/customXml" Target="../ink/ink102.xml"/><Relationship Id="rId59" Type="http://schemas.openxmlformats.org/officeDocument/2006/relationships/image" Target="../media/image203.png"/><Relationship Id="rId20" Type="http://schemas.openxmlformats.org/officeDocument/2006/relationships/customXml" Target="../ink/ink89.xml"/><Relationship Id="rId41" Type="http://schemas.openxmlformats.org/officeDocument/2006/relationships/image" Target="../media/image194.png"/><Relationship Id="rId54" Type="http://schemas.openxmlformats.org/officeDocument/2006/relationships/customXml" Target="../ink/ink106.xml"/><Relationship Id="rId1" Type="http://schemas.openxmlformats.org/officeDocument/2006/relationships/slideLayout" Target="../slideLayouts/slideLayout7.xml"/><Relationship Id="rId6" Type="http://schemas.openxmlformats.org/officeDocument/2006/relationships/customXml" Target="../ink/ink82.xml"/><Relationship Id="rId15" Type="http://schemas.openxmlformats.org/officeDocument/2006/relationships/image" Target="../media/image181.png"/><Relationship Id="rId23" Type="http://schemas.openxmlformats.org/officeDocument/2006/relationships/image" Target="../media/image185.png"/><Relationship Id="rId28" Type="http://schemas.openxmlformats.org/officeDocument/2006/relationships/customXml" Target="../ink/ink93.xml"/><Relationship Id="rId36" Type="http://schemas.openxmlformats.org/officeDocument/2006/relationships/customXml" Target="../ink/ink97.xml"/><Relationship Id="rId49" Type="http://schemas.openxmlformats.org/officeDocument/2006/relationships/image" Target="../media/image198.png"/><Relationship Id="rId57" Type="http://schemas.openxmlformats.org/officeDocument/2006/relationships/image" Target="../media/image202.png"/><Relationship Id="rId10" Type="http://schemas.openxmlformats.org/officeDocument/2006/relationships/customXml" Target="../ink/ink84.xml"/><Relationship Id="rId31" Type="http://schemas.openxmlformats.org/officeDocument/2006/relationships/image" Target="../media/image189.png"/><Relationship Id="rId44" Type="http://schemas.openxmlformats.org/officeDocument/2006/relationships/customXml" Target="../ink/ink101.xml"/><Relationship Id="rId52" Type="http://schemas.openxmlformats.org/officeDocument/2006/relationships/customXml" Target="../ink/ink105.xml"/></Relationships>
</file>

<file path=ppt/slides/_rels/slide19.xml.rels><?xml version="1.0" encoding="UTF-8" standalone="yes"?>
<Relationships xmlns="http://schemas.openxmlformats.org/package/2006/relationships"><Relationship Id="rId51" Type="http://schemas.openxmlformats.org/officeDocument/2006/relationships/customXml" Target="../ink/ink111.xml"/><Relationship Id="rId3" Type="http://schemas.openxmlformats.org/officeDocument/2006/relationships/customXml" Target="../ink/ink109.xml"/><Relationship Id="rId50" Type="http://schemas.openxmlformats.org/officeDocument/2006/relationships/image" Target="../media/image1660.png"/><Relationship Id="rId2" Type="http://schemas.openxmlformats.org/officeDocument/2006/relationships/image" Target="../media/image6.png"/><Relationship Id="rId1" Type="http://schemas.openxmlformats.org/officeDocument/2006/relationships/slideLayout" Target="../slideLayouts/slideLayout7.xml"/><Relationship Id="rId53" Type="http://schemas.openxmlformats.org/officeDocument/2006/relationships/image" Target="../media/image811.png"/><Relationship Id="rId5" Type="http://schemas.openxmlformats.org/officeDocument/2006/relationships/customXml" Target="../ink/ink110.xml"/><Relationship Id="rId52" Type="http://schemas.openxmlformats.org/officeDocument/2006/relationships/customXml" Target="../ink/ink112.xml"/><Relationship Id="rId4" Type="http://schemas.openxmlformats.org/officeDocument/2006/relationships/image" Target="../media/image7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55" Type="http://schemas.openxmlformats.org/officeDocument/2006/relationships/customXml" Target="../ink/ink114.xml"/><Relationship Id="rId59" Type="http://schemas.openxmlformats.org/officeDocument/2006/relationships/customXml" Target="../ink/ink117.xml"/><Relationship Id="rId2" Type="http://schemas.openxmlformats.org/officeDocument/2006/relationships/image" Target="../media/image8.png"/><Relationship Id="rId54" Type="http://schemas.openxmlformats.org/officeDocument/2006/relationships/image" Target="../media/image217.png"/><Relationship Id="rId1" Type="http://schemas.openxmlformats.org/officeDocument/2006/relationships/slideLayout" Target="../slideLayouts/slideLayout7.xml"/><Relationship Id="rId58" Type="http://schemas.openxmlformats.org/officeDocument/2006/relationships/customXml" Target="../ink/ink116.xml"/><Relationship Id="rId57" Type="http://schemas.openxmlformats.org/officeDocument/2006/relationships/customXml" Target="../ink/ink115.xml"/><Relationship Id="rId60" Type="http://schemas.openxmlformats.org/officeDocument/2006/relationships/image" Target="../media/image2010.png"/><Relationship Id="rId4" Type="http://schemas.openxmlformats.org/officeDocument/2006/relationships/customXml" Target="../ink/ink113.xml"/><Relationship Id="rId56" Type="http://schemas.openxmlformats.org/officeDocument/2006/relationships/image" Target="../media/image357.png"/></Relationships>
</file>

<file path=ppt/slides/_rels/slide21.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customXml" Target="../ink/ink122.xml"/><Relationship Id="rId2" Type="http://schemas.openxmlformats.org/officeDocument/2006/relationships/customXml" Target="../ink/ink118.xml"/><Relationship Id="rId1" Type="http://schemas.openxmlformats.org/officeDocument/2006/relationships/slideLayout" Target="../slideLayouts/slideLayout7.xml"/><Relationship Id="rId6" Type="http://schemas.openxmlformats.org/officeDocument/2006/relationships/customXml" Target="../ink/ink121.xml"/><Relationship Id="rId5" Type="http://schemas.openxmlformats.org/officeDocument/2006/relationships/customXml" Target="../ink/ink120.xml"/><Relationship Id="rId4" Type="http://schemas.openxmlformats.org/officeDocument/2006/relationships/customXml" Target="../ink/ink119.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customXml" Target="../ink/ink126.xml"/><Relationship Id="rId13" Type="http://schemas.openxmlformats.org/officeDocument/2006/relationships/image" Target="../media/image362.png"/><Relationship Id="rId3" Type="http://schemas.openxmlformats.org/officeDocument/2006/relationships/customXml" Target="../ink/ink123.xml"/><Relationship Id="rId7" Type="http://schemas.openxmlformats.org/officeDocument/2006/relationships/customXml" Target="../ink/ink125.xml"/><Relationship Id="rId12" Type="http://schemas.openxmlformats.org/officeDocument/2006/relationships/customXml" Target="../ink/ink128.xml"/><Relationship Id="rId2" Type="http://schemas.openxmlformats.org/officeDocument/2006/relationships/image" Target="../media/image11.gif"/><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361.png"/><Relationship Id="rId5" Type="http://schemas.openxmlformats.org/officeDocument/2006/relationships/customXml" Target="../ink/ink124.xml"/><Relationship Id="rId15" Type="http://schemas.openxmlformats.org/officeDocument/2006/relationships/image" Target="../media/image363.png"/><Relationship Id="rId10" Type="http://schemas.openxmlformats.org/officeDocument/2006/relationships/customXml" Target="../ink/ink127.xml"/><Relationship Id="rId4" Type="http://schemas.openxmlformats.org/officeDocument/2006/relationships/image" Target="../media/image359.png"/><Relationship Id="rId9" Type="http://schemas.openxmlformats.org/officeDocument/2006/relationships/image" Target="../media/image360.png"/><Relationship Id="rId14" Type="http://schemas.openxmlformats.org/officeDocument/2006/relationships/customXml" Target="../ink/ink12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6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customXml" Target="../ink/ink131.xml"/><Relationship Id="rId5" Type="http://schemas.openxmlformats.org/officeDocument/2006/relationships/image" Target="../media/image366.png"/><Relationship Id="rId4" Type="http://schemas.openxmlformats.org/officeDocument/2006/relationships/customXml" Target="../ink/ink130.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customXml" Target="../ink/ink136.xml"/><Relationship Id="rId3" Type="http://schemas.openxmlformats.org/officeDocument/2006/relationships/image" Target="../media/image420.png"/><Relationship Id="rId7" Type="http://schemas.openxmlformats.org/officeDocument/2006/relationships/customXml" Target="../ink/ink135.xml"/><Relationship Id="rId2" Type="http://schemas.openxmlformats.org/officeDocument/2006/relationships/customXml" Target="../ink/ink132.xml"/><Relationship Id="rId1" Type="http://schemas.openxmlformats.org/officeDocument/2006/relationships/slideLayout" Target="../slideLayouts/slideLayout7.xml"/><Relationship Id="rId6" Type="http://schemas.openxmlformats.org/officeDocument/2006/relationships/image" Target="../media/image369.png"/><Relationship Id="rId5" Type="http://schemas.openxmlformats.org/officeDocument/2006/relationships/customXml" Target="../ink/ink134.xml"/><Relationship Id="rId4" Type="http://schemas.openxmlformats.org/officeDocument/2006/relationships/customXml" Target="../ink/ink133.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37.xml"/><Relationship Id="rId7" Type="http://schemas.openxmlformats.org/officeDocument/2006/relationships/image" Target="../media/image21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customXml" Target="../ink/ink138.xml"/><Relationship Id="rId5" Type="http://schemas.openxmlformats.org/officeDocument/2006/relationships/image" Target="../media/image2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ustomXml" Target="../ink/ink139.xml"/><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8.png"/><Relationship Id="rId5" Type="http://schemas.openxmlformats.org/officeDocument/2006/relationships/customXml" Target="../ink/ink140.xml"/><Relationship Id="rId4" Type="http://schemas.openxmlformats.org/officeDocument/2006/relationships/image" Target="../media/image216.png"/></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ustomXml" Target="../ink/ink141.xml"/><Relationship Id="rId269" Type="http://schemas.openxmlformats.org/officeDocument/2006/relationships/image" Target="../media/image21.png"/><Relationship Id="rId2" Type="http://schemas.openxmlformats.org/officeDocument/2006/relationships/image" Target="../media/image17.png"/><Relationship Id="rId268" Type="http://schemas.openxmlformats.org/officeDocument/2006/relationships/image" Target="../media/image217.png"/><Relationship Id="rId271" Type="http://schemas.openxmlformats.org/officeDocument/2006/relationships/image" Target="../media/image222.png"/><Relationship Id="rId1" Type="http://schemas.openxmlformats.org/officeDocument/2006/relationships/slideLayout" Target="../slideLayouts/slideLayout7.xml"/><Relationship Id="rId270" Type="http://schemas.openxmlformats.org/officeDocument/2006/relationships/customXml" Target="../ink/ink142.xml"/></Relationships>
</file>

<file path=ppt/slides/_rels/slide33.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customXml" Target="../ink/ink144.xml"/><Relationship Id="rId4" Type="http://schemas.openxmlformats.org/officeDocument/2006/relationships/image" Target="../media/image2230.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customXml" Target="../ink/ink147.xml"/><Relationship Id="rId13" Type="http://schemas.openxmlformats.org/officeDocument/2006/relationships/customXml" Target="../ink/ink150.xml"/><Relationship Id="rId18" Type="http://schemas.openxmlformats.org/officeDocument/2006/relationships/customXml" Target="../ink/ink153.xml"/><Relationship Id="rId3" Type="http://schemas.openxmlformats.org/officeDocument/2006/relationships/image" Target="../media/image27.png"/><Relationship Id="rId21" Type="http://schemas.openxmlformats.org/officeDocument/2006/relationships/customXml" Target="../ink/ink155.xml"/><Relationship Id="rId7" Type="http://schemas.openxmlformats.org/officeDocument/2006/relationships/image" Target="../media/image231.png"/><Relationship Id="rId12" Type="http://schemas.openxmlformats.org/officeDocument/2006/relationships/customXml" Target="../ink/ink149.xml"/><Relationship Id="rId17" Type="http://schemas.openxmlformats.org/officeDocument/2006/relationships/customXml" Target="../ink/ink152.xml"/><Relationship Id="rId2" Type="http://schemas.openxmlformats.org/officeDocument/2006/relationships/notesSlide" Target="../notesSlides/notesSlide10.xml"/><Relationship Id="rId16" Type="http://schemas.openxmlformats.org/officeDocument/2006/relationships/image" Target="../media/image235.png"/><Relationship Id="rId20" Type="http://schemas.openxmlformats.org/officeDocument/2006/relationships/image" Target="../media/image236.png"/><Relationship Id="rId1" Type="http://schemas.openxmlformats.org/officeDocument/2006/relationships/slideLayout" Target="../slideLayouts/slideLayout7.xml"/><Relationship Id="rId6" Type="http://schemas.openxmlformats.org/officeDocument/2006/relationships/customXml" Target="../ink/ink146.xml"/><Relationship Id="rId11" Type="http://schemas.openxmlformats.org/officeDocument/2006/relationships/image" Target="../media/image233.png"/><Relationship Id="rId5" Type="http://schemas.openxmlformats.org/officeDocument/2006/relationships/image" Target="../media/image230.png"/><Relationship Id="rId15" Type="http://schemas.openxmlformats.org/officeDocument/2006/relationships/customXml" Target="../ink/ink151.xml"/><Relationship Id="rId10" Type="http://schemas.openxmlformats.org/officeDocument/2006/relationships/customXml" Target="../ink/ink148.xml"/><Relationship Id="rId19" Type="http://schemas.openxmlformats.org/officeDocument/2006/relationships/customXml" Target="../ink/ink154.xml"/><Relationship Id="rId4" Type="http://schemas.openxmlformats.org/officeDocument/2006/relationships/customXml" Target="../ink/ink145.xml"/><Relationship Id="rId9" Type="http://schemas.openxmlformats.org/officeDocument/2006/relationships/image" Target="../media/image232.png"/><Relationship Id="rId14" Type="http://schemas.openxmlformats.org/officeDocument/2006/relationships/image" Target="../media/image234.png"/><Relationship Id="rId22" Type="http://schemas.openxmlformats.org/officeDocument/2006/relationships/image" Target="../media/image237.png"/></Relationships>
</file>

<file path=ppt/slides/_rels/slide47.xml.rels><?xml version="1.0" encoding="UTF-8" standalone="yes"?>
<Relationships xmlns="http://schemas.openxmlformats.org/package/2006/relationships"><Relationship Id="rId26" Type="http://schemas.openxmlformats.org/officeDocument/2006/relationships/image" Target="../media/image391.png"/><Relationship Id="rId21" Type="http://schemas.openxmlformats.org/officeDocument/2006/relationships/customXml" Target="../ink/ink165.xml"/><Relationship Id="rId42" Type="http://schemas.openxmlformats.org/officeDocument/2006/relationships/image" Target="../media/image471.png"/><Relationship Id="rId47" Type="http://schemas.openxmlformats.org/officeDocument/2006/relationships/customXml" Target="../ink/ink178.xml"/><Relationship Id="rId63" Type="http://schemas.openxmlformats.org/officeDocument/2006/relationships/customXml" Target="../ink/ink186.xml"/><Relationship Id="rId68" Type="http://schemas.openxmlformats.org/officeDocument/2006/relationships/image" Target="../media/image611.png"/><Relationship Id="rId84" Type="http://schemas.openxmlformats.org/officeDocument/2006/relationships/image" Target="../media/image691.png"/><Relationship Id="rId89" Type="http://schemas.openxmlformats.org/officeDocument/2006/relationships/customXml" Target="../ink/ink200.xml"/><Relationship Id="rId16" Type="http://schemas.openxmlformats.org/officeDocument/2006/relationships/image" Target="../media/image341.png"/><Relationship Id="rId107" Type="http://schemas.openxmlformats.org/officeDocument/2006/relationships/customXml" Target="../ink/ink209.xml"/><Relationship Id="rId11" Type="http://schemas.openxmlformats.org/officeDocument/2006/relationships/customXml" Target="../ink/ink160.xml"/><Relationship Id="rId32" Type="http://schemas.openxmlformats.org/officeDocument/2006/relationships/image" Target="../media/image421.png"/><Relationship Id="rId37" Type="http://schemas.openxmlformats.org/officeDocument/2006/relationships/customXml" Target="../ink/ink173.xml"/><Relationship Id="rId53" Type="http://schemas.openxmlformats.org/officeDocument/2006/relationships/customXml" Target="../ink/ink181.xml"/><Relationship Id="rId58" Type="http://schemas.openxmlformats.org/officeDocument/2006/relationships/image" Target="../media/image561.png"/><Relationship Id="rId74" Type="http://schemas.openxmlformats.org/officeDocument/2006/relationships/image" Target="../media/image641.png"/><Relationship Id="rId79" Type="http://schemas.openxmlformats.org/officeDocument/2006/relationships/customXml" Target="../ink/ink194.xml"/><Relationship Id="rId102" Type="http://schemas.openxmlformats.org/officeDocument/2006/relationships/image" Target="../media/image771.png"/><Relationship Id="rId5" Type="http://schemas.openxmlformats.org/officeDocument/2006/relationships/customXml" Target="../ink/ink157.xml"/><Relationship Id="rId90" Type="http://schemas.openxmlformats.org/officeDocument/2006/relationships/image" Target="../media/image712.png"/><Relationship Id="rId95" Type="http://schemas.openxmlformats.org/officeDocument/2006/relationships/customXml" Target="../ink/ink203.xml"/><Relationship Id="rId22" Type="http://schemas.openxmlformats.org/officeDocument/2006/relationships/image" Target="../media/image371.png"/><Relationship Id="rId27" Type="http://schemas.openxmlformats.org/officeDocument/2006/relationships/customXml" Target="../ink/ink168.xml"/><Relationship Id="rId43" Type="http://schemas.openxmlformats.org/officeDocument/2006/relationships/customXml" Target="../ink/ink176.xml"/><Relationship Id="rId48" Type="http://schemas.openxmlformats.org/officeDocument/2006/relationships/image" Target="../media/image501.png"/><Relationship Id="rId64" Type="http://schemas.openxmlformats.org/officeDocument/2006/relationships/image" Target="../media/image591.png"/><Relationship Id="rId69" Type="http://schemas.openxmlformats.org/officeDocument/2006/relationships/customXml" Target="../ink/ink189.xml"/><Relationship Id="rId80" Type="http://schemas.openxmlformats.org/officeDocument/2006/relationships/image" Target="../media/image671.png"/><Relationship Id="rId85" Type="http://schemas.openxmlformats.org/officeDocument/2006/relationships/customXml" Target="../ink/ink197.xml"/><Relationship Id="rId12" Type="http://schemas.openxmlformats.org/officeDocument/2006/relationships/image" Target="../media/image321.png"/><Relationship Id="rId17" Type="http://schemas.openxmlformats.org/officeDocument/2006/relationships/customXml" Target="../ink/ink163.xml"/><Relationship Id="rId33" Type="http://schemas.openxmlformats.org/officeDocument/2006/relationships/customXml" Target="../ink/ink171.xml"/><Relationship Id="rId38" Type="http://schemas.openxmlformats.org/officeDocument/2006/relationships/image" Target="../media/image451.png"/><Relationship Id="rId59" Type="http://schemas.openxmlformats.org/officeDocument/2006/relationships/customXml" Target="../ink/ink184.xml"/><Relationship Id="rId103" Type="http://schemas.openxmlformats.org/officeDocument/2006/relationships/customXml" Target="../ink/ink207.xml"/><Relationship Id="rId108" Type="http://schemas.openxmlformats.org/officeDocument/2006/relationships/image" Target="../media/image801.png"/><Relationship Id="rId54" Type="http://schemas.openxmlformats.org/officeDocument/2006/relationships/image" Target="../media/image531.png"/><Relationship Id="rId70" Type="http://schemas.openxmlformats.org/officeDocument/2006/relationships/image" Target="../media/image621.png"/><Relationship Id="rId75" Type="http://schemas.openxmlformats.org/officeDocument/2006/relationships/customXml" Target="../ink/ink192.xml"/><Relationship Id="rId91" Type="http://schemas.openxmlformats.org/officeDocument/2006/relationships/customXml" Target="../ink/ink201.xml"/><Relationship Id="rId96" Type="http://schemas.openxmlformats.org/officeDocument/2006/relationships/image" Target="../media/image741.png"/><Relationship Id="rId1" Type="http://schemas.openxmlformats.org/officeDocument/2006/relationships/slideLayout" Target="../slideLayouts/slideLayout7.xml"/><Relationship Id="rId6" Type="http://schemas.openxmlformats.org/officeDocument/2006/relationships/image" Target="../media/image290.png"/><Relationship Id="rId15" Type="http://schemas.openxmlformats.org/officeDocument/2006/relationships/customXml" Target="../ink/ink162.xml"/><Relationship Id="rId23" Type="http://schemas.openxmlformats.org/officeDocument/2006/relationships/customXml" Target="../ink/ink166.xml"/><Relationship Id="rId28" Type="http://schemas.openxmlformats.org/officeDocument/2006/relationships/image" Target="../media/image401.png"/><Relationship Id="rId36" Type="http://schemas.openxmlformats.org/officeDocument/2006/relationships/image" Target="../media/image441.png"/><Relationship Id="rId49" Type="http://schemas.openxmlformats.org/officeDocument/2006/relationships/customXml" Target="../ink/ink179.xml"/><Relationship Id="rId57" Type="http://schemas.openxmlformats.org/officeDocument/2006/relationships/customXml" Target="../ink/ink183.xml"/><Relationship Id="rId106" Type="http://schemas.openxmlformats.org/officeDocument/2006/relationships/image" Target="../media/image791.png"/><Relationship Id="rId10" Type="http://schemas.openxmlformats.org/officeDocument/2006/relationships/image" Target="../media/image310.png"/><Relationship Id="rId31" Type="http://schemas.openxmlformats.org/officeDocument/2006/relationships/customXml" Target="../ink/ink170.xml"/><Relationship Id="rId44" Type="http://schemas.openxmlformats.org/officeDocument/2006/relationships/image" Target="../media/image481.png"/><Relationship Id="rId52" Type="http://schemas.openxmlformats.org/officeDocument/2006/relationships/image" Target="../media/image521.png"/><Relationship Id="rId60" Type="http://schemas.openxmlformats.org/officeDocument/2006/relationships/image" Target="../media/image571.png"/><Relationship Id="rId65" Type="http://schemas.openxmlformats.org/officeDocument/2006/relationships/customXml" Target="../ink/ink187.xml"/><Relationship Id="rId73" Type="http://schemas.openxmlformats.org/officeDocument/2006/relationships/customXml" Target="../ink/ink191.xml"/><Relationship Id="rId78" Type="http://schemas.openxmlformats.org/officeDocument/2006/relationships/image" Target="../media/image661.png"/><Relationship Id="rId81" Type="http://schemas.openxmlformats.org/officeDocument/2006/relationships/customXml" Target="../ink/ink195.xml"/><Relationship Id="rId86" Type="http://schemas.openxmlformats.org/officeDocument/2006/relationships/image" Target="../media/image700.png"/><Relationship Id="rId94" Type="http://schemas.openxmlformats.org/officeDocument/2006/relationships/image" Target="../media/image731.png"/><Relationship Id="rId99" Type="http://schemas.openxmlformats.org/officeDocument/2006/relationships/customXml" Target="../ink/ink205.xml"/><Relationship Id="rId101" Type="http://schemas.openxmlformats.org/officeDocument/2006/relationships/customXml" Target="../ink/ink206.xml"/><Relationship Id="rId4" Type="http://schemas.openxmlformats.org/officeDocument/2006/relationships/image" Target="../media/image280.png"/><Relationship Id="rId9" Type="http://schemas.openxmlformats.org/officeDocument/2006/relationships/customXml" Target="../ink/ink159.xml"/><Relationship Id="rId13" Type="http://schemas.openxmlformats.org/officeDocument/2006/relationships/customXml" Target="../ink/ink161.xml"/><Relationship Id="rId18" Type="http://schemas.openxmlformats.org/officeDocument/2006/relationships/image" Target="../media/image351.png"/><Relationship Id="rId39" Type="http://schemas.openxmlformats.org/officeDocument/2006/relationships/customXml" Target="../ink/ink174.xml"/><Relationship Id="rId109" Type="http://schemas.openxmlformats.org/officeDocument/2006/relationships/customXml" Target="../ink/ink210.xml"/><Relationship Id="rId34" Type="http://schemas.openxmlformats.org/officeDocument/2006/relationships/image" Target="../media/image431.png"/><Relationship Id="rId50" Type="http://schemas.openxmlformats.org/officeDocument/2006/relationships/image" Target="../media/image511.png"/><Relationship Id="rId55" Type="http://schemas.openxmlformats.org/officeDocument/2006/relationships/customXml" Target="../ink/ink182.xml"/><Relationship Id="rId76" Type="http://schemas.openxmlformats.org/officeDocument/2006/relationships/image" Target="../media/image651.png"/><Relationship Id="rId97" Type="http://schemas.openxmlformats.org/officeDocument/2006/relationships/customXml" Target="../ink/ink204.xml"/><Relationship Id="rId104" Type="http://schemas.openxmlformats.org/officeDocument/2006/relationships/image" Target="../media/image781.png"/><Relationship Id="rId7" Type="http://schemas.openxmlformats.org/officeDocument/2006/relationships/customXml" Target="../ink/ink158.xml"/><Relationship Id="rId71" Type="http://schemas.openxmlformats.org/officeDocument/2006/relationships/customXml" Target="../ink/ink190.xml"/><Relationship Id="rId92" Type="http://schemas.openxmlformats.org/officeDocument/2006/relationships/image" Target="../media/image721.png"/><Relationship Id="rId2" Type="http://schemas.openxmlformats.org/officeDocument/2006/relationships/image" Target="../media/image28.png"/><Relationship Id="rId29" Type="http://schemas.openxmlformats.org/officeDocument/2006/relationships/customXml" Target="../ink/ink169.xml"/><Relationship Id="rId24" Type="http://schemas.openxmlformats.org/officeDocument/2006/relationships/image" Target="../media/image381.png"/><Relationship Id="rId40" Type="http://schemas.openxmlformats.org/officeDocument/2006/relationships/image" Target="../media/image461.png"/><Relationship Id="rId45" Type="http://schemas.openxmlformats.org/officeDocument/2006/relationships/customXml" Target="../ink/ink177.xml"/><Relationship Id="rId66" Type="http://schemas.openxmlformats.org/officeDocument/2006/relationships/image" Target="../media/image601.png"/><Relationship Id="rId87" Type="http://schemas.openxmlformats.org/officeDocument/2006/relationships/customXml" Target="../ink/ink198.xml"/><Relationship Id="rId110" Type="http://schemas.openxmlformats.org/officeDocument/2006/relationships/image" Target="../media/image812.png"/><Relationship Id="rId61" Type="http://schemas.openxmlformats.org/officeDocument/2006/relationships/customXml" Target="../ink/ink185.xml"/><Relationship Id="rId82" Type="http://schemas.openxmlformats.org/officeDocument/2006/relationships/image" Target="../media/image681.png"/><Relationship Id="rId19" Type="http://schemas.openxmlformats.org/officeDocument/2006/relationships/customXml" Target="../ink/ink164.xml"/><Relationship Id="rId14" Type="http://schemas.openxmlformats.org/officeDocument/2006/relationships/image" Target="../media/image331.png"/><Relationship Id="rId30" Type="http://schemas.openxmlformats.org/officeDocument/2006/relationships/image" Target="../media/image411.png"/><Relationship Id="rId35" Type="http://schemas.openxmlformats.org/officeDocument/2006/relationships/customXml" Target="../ink/ink172.xml"/><Relationship Id="rId56" Type="http://schemas.openxmlformats.org/officeDocument/2006/relationships/image" Target="../media/image541.png"/><Relationship Id="rId77" Type="http://schemas.openxmlformats.org/officeDocument/2006/relationships/customXml" Target="../ink/ink193.xml"/><Relationship Id="rId100" Type="http://schemas.openxmlformats.org/officeDocument/2006/relationships/image" Target="../media/image761.png"/><Relationship Id="rId105" Type="http://schemas.openxmlformats.org/officeDocument/2006/relationships/customXml" Target="../ink/ink208.xml"/><Relationship Id="rId8" Type="http://schemas.openxmlformats.org/officeDocument/2006/relationships/image" Target="../media/image300.png"/><Relationship Id="rId51" Type="http://schemas.openxmlformats.org/officeDocument/2006/relationships/customXml" Target="../ink/ink180.xml"/><Relationship Id="rId72" Type="http://schemas.openxmlformats.org/officeDocument/2006/relationships/image" Target="../media/image631.png"/><Relationship Id="rId93" Type="http://schemas.openxmlformats.org/officeDocument/2006/relationships/customXml" Target="../ink/ink202.xml"/><Relationship Id="rId98" Type="http://schemas.openxmlformats.org/officeDocument/2006/relationships/image" Target="../media/image751.png"/><Relationship Id="rId3" Type="http://schemas.openxmlformats.org/officeDocument/2006/relationships/customXml" Target="../ink/ink156.xml"/><Relationship Id="rId25" Type="http://schemas.openxmlformats.org/officeDocument/2006/relationships/customXml" Target="../ink/ink167.xml"/><Relationship Id="rId46" Type="http://schemas.openxmlformats.org/officeDocument/2006/relationships/image" Target="../media/image491.png"/><Relationship Id="rId67" Type="http://schemas.openxmlformats.org/officeDocument/2006/relationships/customXml" Target="../ink/ink188.xml"/><Relationship Id="rId20" Type="http://schemas.openxmlformats.org/officeDocument/2006/relationships/image" Target="../media/image365.png"/><Relationship Id="rId41" Type="http://schemas.openxmlformats.org/officeDocument/2006/relationships/customXml" Target="../ink/ink175.xml"/><Relationship Id="rId62" Type="http://schemas.openxmlformats.org/officeDocument/2006/relationships/image" Target="../media/image581.png"/><Relationship Id="rId83" Type="http://schemas.openxmlformats.org/officeDocument/2006/relationships/customXml" Target="../ink/ink196.xml"/><Relationship Id="rId88" Type="http://schemas.openxmlformats.org/officeDocument/2006/relationships/customXml" Target="../ink/ink199.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06" Type="http://schemas.openxmlformats.org/officeDocument/2006/relationships/image" Target="../media/image102.png"/><Relationship Id="rId112" Type="http://schemas.openxmlformats.org/officeDocument/2006/relationships/customXml" Target="../ink/ink2.xml"/><Relationship Id="rId201" Type="http://schemas.openxmlformats.org/officeDocument/2006/relationships/customXml" Target="../ink/ink3.xml"/><Relationship Id="rId200" Type="http://schemas.openxmlformats.org/officeDocument/2006/relationships/image" Target="../media/image99.png"/><Relationship Id="rId2" Type="http://schemas.openxmlformats.org/officeDocument/2006/relationships/customXml" Target="../ink/ink1.xml"/><Relationship Id="rId111" Type="http://schemas.openxmlformats.org/officeDocument/2006/relationships/image" Target="../media/image55.png"/><Relationship Id="rId1" Type="http://schemas.openxmlformats.org/officeDocument/2006/relationships/slideLayout" Target="../slideLayouts/slideLayout7.xml"/><Relationship Id="rId208" Type="http://schemas.openxmlformats.org/officeDocument/2006/relationships/image" Target="../media/image103.png"/><Relationship Id="rId207" Type="http://schemas.openxmlformats.org/officeDocument/2006/relationships/customXml" Target="../ink/ink4.xml"/></Relationships>
</file>

<file path=ppt/slides/_rels/slide8.xml.rels><?xml version="1.0" encoding="UTF-8" standalone="yes"?>
<Relationships xmlns="http://schemas.openxmlformats.org/package/2006/relationships"><Relationship Id="rId26" Type="http://schemas.openxmlformats.org/officeDocument/2006/relationships/customXml" Target="../ink/ink17.xml"/><Relationship Id="rId117" Type="http://schemas.openxmlformats.org/officeDocument/2006/relationships/customXml" Target="../ink/ink62.xml"/><Relationship Id="rId21" Type="http://schemas.openxmlformats.org/officeDocument/2006/relationships/image" Target="../media/image410.png"/><Relationship Id="rId42" Type="http://schemas.openxmlformats.org/officeDocument/2006/relationships/image" Target="../media/image510.png"/><Relationship Id="rId47" Type="http://schemas.openxmlformats.org/officeDocument/2006/relationships/customXml" Target="../ink/ink28.xml"/><Relationship Id="rId63" Type="http://schemas.openxmlformats.org/officeDocument/2006/relationships/customXml" Target="../ink/ink36.xml"/><Relationship Id="rId68" Type="http://schemas.openxmlformats.org/officeDocument/2006/relationships/image" Target="../media/image640.png"/><Relationship Id="rId84" Type="http://schemas.openxmlformats.org/officeDocument/2006/relationships/image" Target="../media/image720.png"/><Relationship Id="rId89" Type="http://schemas.openxmlformats.org/officeDocument/2006/relationships/customXml" Target="../ink/ink48.xml"/><Relationship Id="rId112" Type="http://schemas.openxmlformats.org/officeDocument/2006/relationships/image" Target="../media/image860.png"/><Relationship Id="rId16" Type="http://schemas.openxmlformats.org/officeDocument/2006/relationships/customXml" Target="../ink/ink12.xml"/><Relationship Id="rId107" Type="http://schemas.openxmlformats.org/officeDocument/2006/relationships/customXml" Target="../ink/ink57.xml"/><Relationship Id="rId11" Type="http://schemas.openxmlformats.org/officeDocument/2006/relationships/image" Target="../media/image364.png"/><Relationship Id="rId32" Type="http://schemas.openxmlformats.org/officeDocument/2006/relationships/customXml" Target="../ink/ink20.xml"/><Relationship Id="rId37" Type="http://schemas.openxmlformats.org/officeDocument/2006/relationships/image" Target="../media/image490.png"/><Relationship Id="rId53" Type="http://schemas.openxmlformats.org/officeDocument/2006/relationships/customXml" Target="../ink/ink31.xml"/><Relationship Id="rId58" Type="http://schemas.openxmlformats.org/officeDocument/2006/relationships/image" Target="../media/image590.png"/><Relationship Id="rId74" Type="http://schemas.openxmlformats.org/officeDocument/2006/relationships/image" Target="../media/image670.png"/><Relationship Id="rId79" Type="http://schemas.openxmlformats.org/officeDocument/2006/relationships/customXml" Target="../ink/ink44.xml"/><Relationship Id="rId102" Type="http://schemas.openxmlformats.org/officeDocument/2006/relationships/image" Target="../media/image810.png"/><Relationship Id="rId123" Type="http://schemas.openxmlformats.org/officeDocument/2006/relationships/customXml" Target="../ink/ink65.xml"/><Relationship Id="rId5" Type="http://schemas.openxmlformats.org/officeDocument/2006/relationships/image" Target="../media/image330.png"/><Relationship Id="rId90" Type="http://schemas.openxmlformats.org/officeDocument/2006/relationships/image" Target="../media/image750.png"/><Relationship Id="rId95" Type="http://schemas.openxmlformats.org/officeDocument/2006/relationships/customXml" Target="../ink/ink51.xml"/><Relationship Id="rId22" Type="http://schemas.openxmlformats.org/officeDocument/2006/relationships/customXml" Target="../ink/ink15.xml"/><Relationship Id="rId27" Type="http://schemas.openxmlformats.org/officeDocument/2006/relationships/image" Target="../media/image440.png"/><Relationship Id="rId43" Type="http://schemas.openxmlformats.org/officeDocument/2006/relationships/customXml" Target="../ink/ink26.xml"/><Relationship Id="rId48" Type="http://schemas.openxmlformats.org/officeDocument/2006/relationships/image" Target="../media/image540.png"/><Relationship Id="rId64" Type="http://schemas.openxmlformats.org/officeDocument/2006/relationships/image" Target="../media/image620.png"/><Relationship Id="rId69" Type="http://schemas.openxmlformats.org/officeDocument/2006/relationships/customXml" Target="../ink/ink39.xml"/><Relationship Id="rId113" Type="http://schemas.openxmlformats.org/officeDocument/2006/relationships/customXml" Target="../ink/ink60.xml"/><Relationship Id="rId118" Type="http://schemas.openxmlformats.org/officeDocument/2006/relationships/image" Target="../media/image890.png"/><Relationship Id="rId85" Type="http://schemas.openxmlformats.org/officeDocument/2006/relationships/customXml" Target="../ink/ink46.xml"/><Relationship Id="rId12" Type="http://schemas.openxmlformats.org/officeDocument/2006/relationships/customXml" Target="../ink/ink10.xml"/><Relationship Id="rId17" Type="http://schemas.openxmlformats.org/officeDocument/2006/relationships/image" Target="../media/image390.png"/><Relationship Id="rId33" Type="http://schemas.openxmlformats.org/officeDocument/2006/relationships/image" Target="../media/image470.png"/><Relationship Id="rId38" Type="http://schemas.openxmlformats.org/officeDocument/2006/relationships/customXml" Target="../ink/ink23.xml"/><Relationship Id="rId59" Type="http://schemas.openxmlformats.org/officeDocument/2006/relationships/customXml" Target="../ink/ink34.xml"/><Relationship Id="rId103" Type="http://schemas.openxmlformats.org/officeDocument/2006/relationships/customXml" Target="../ink/ink55.xml"/><Relationship Id="rId108" Type="http://schemas.openxmlformats.org/officeDocument/2006/relationships/image" Target="../media/image840.png"/><Relationship Id="rId124" Type="http://schemas.openxmlformats.org/officeDocument/2006/relationships/image" Target="../media/image920.png"/><Relationship Id="rId54" Type="http://schemas.openxmlformats.org/officeDocument/2006/relationships/image" Target="../media/image570.png"/><Relationship Id="rId70" Type="http://schemas.openxmlformats.org/officeDocument/2006/relationships/image" Target="../media/image650.png"/><Relationship Id="rId75" Type="http://schemas.openxmlformats.org/officeDocument/2006/relationships/customXml" Target="../ink/ink42.xml"/><Relationship Id="rId91" Type="http://schemas.openxmlformats.org/officeDocument/2006/relationships/customXml" Target="../ink/ink49.xml"/><Relationship Id="rId96" Type="http://schemas.openxmlformats.org/officeDocument/2006/relationships/image" Target="../media/image780.png"/><Relationship Id="rId1" Type="http://schemas.openxmlformats.org/officeDocument/2006/relationships/slideLayout" Target="../slideLayouts/slideLayout7.xml"/><Relationship Id="rId6" Type="http://schemas.openxmlformats.org/officeDocument/2006/relationships/customXml" Target="../ink/ink7.xml"/><Relationship Id="rId23" Type="http://schemas.openxmlformats.org/officeDocument/2006/relationships/image" Target="../media/image420.png"/><Relationship Id="rId28" Type="http://schemas.openxmlformats.org/officeDocument/2006/relationships/customXml" Target="../ink/ink18.xml"/><Relationship Id="rId49" Type="http://schemas.openxmlformats.org/officeDocument/2006/relationships/customXml" Target="../ink/ink29.xml"/><Relationship Id="rId114" Type="http://schemas.openxmlformats.org/officeDocument/2006/relationships/image" Target="../media/image870.png"/><Relationship Id="rId119" Type="http://schemas.openxmlformats.org/officeDocument/2006/relationships/customXml" Target="../ink/ink63.xml"/><Relationship Id="rId44" Type="http://schemas.openxmlformats.org/officeDocument/2006/relationships/image" Target="../media/image520.png"/><Relationship Id="rId60" Type="http://schemas.openxmlformats.org/officeDocument/2006/relationships/image" Target="../media/image600.png"/><Relationship Id="rId65" Type="http://schemas.openxmlformats.org/officeDocument/2006/relationships/customXml" Target="../ink/ink37.xml"/><Relationship Id="rId86" Type="http://schemas.openxmlformats.org/officeDocument/2006/relationships/image" Target="../media/image730.png"/><Relationship Id="rId130" Type="http://schemas.openxmlformats.org/officeDocument/2006/relationships/image" Target="../media/image950.png"/><Relationship Id="rId13" Type="http://schemas.openxmlformats.org/officeDocument/2006/relationships/image" Target="../media/image370.png"/><Relationship Id="rId18" Type="http://schemas.openxmlformats.org/officeDocument/2006/relationships/customXml" Target="../ink/ink13.xml"/><Relationship Id="rId39" Type="http://schemas.openxmlformats.org/officeDocument/2006/relationships/customXml" Target="../ink/ink24.xml"/><Relationship Id="rId109" Type="http://schemas.openxmlformats.org/officeDocument/2006/relationships/customXml" Target="../ink/ink58.xml"/><Relationship Id="rId34" Type="http://schemas.openxmlformats.org/officeDocument/2006/relationships/customXml" Target="../ink/ink21.xml"/><Relationship Id="rId50" Type="http://schemas.openxmlformats.org/officeDocument/2006/relationships/image" Target="../media/image550.png"/><Relationship Id="rId55" Type="http://schemas.openxmlformats.org/officeDocument/2006/relationships/customXml" Target="../ink/ink32.xml"/><Relationship Id="rId76" Type="http://schemas.openxmlformats.org/officeDocument/2006/relationships/image" Target="../media/image680.png"/><Relationship Id="rId97" Type="http://schemas.openxmlformats.org/officeDocument/2006/relationships/customXml" Target="../ink/ink52.xml"/><Relationship Id="rId104" Type="http://schemas.openxmlformats.org/officeDocument/2006/relationships/image" Target="../media/image820.png"/><Relationship Id="rId120" Type="http://schemas.openxmlformats.org/officeDocument/2006/relationships/image" Target="../media/image900.png"/><Relationship Id="rId125" Type="http://schemas.openxmlformats.org/officeDocument/2006/relationships/customXml" Target="../ink/ink66.xml"/><Relationship Id="rId7" Type="http://schemas.openxmlformats.org/officeDocument/2006/relationships/image" Target="../media/image340.png"/><Relationship Id="rId71" Type="http://schemas.openxmlformats.org/officeDocument/2006/relationships/customXml" Target="../ink/ink40.xml"/><Relationship Id="rId92" Type="http://schemas.openxmlformats.org/officeDocument/2006/relationships/image" Target="../media/image760.png"/><Relationship Id="rId2" Type="http://schemas.openxmlformats.org/officeDocument/2006/relationships/customXml" Target="../ink/ink5.xml"/><Relationship Id="rId29" Type="http://schemas.openxmlformats.org/officeDocument/2006/relationships/image" Target="../media/image450.png"/><Relationship Id="rId24" Type="http://schemas.openxmlformats.org/officeDocument/2006/relationships/customXml" Target="../ink/ink16.xml"/><Relationship Id="rId40" Type="http://schemas.openxmlformats.org/officeDocument/2006/relationships/image" Target="../media/image500.png"/><Relationship Id="rId45" Type="http://schemas.openxmlformats.org/officeDocument/2006/relationships/customXml" Target="../ink/ink27.xml"/><Relationship Id="rId66" Type="http://schemas.openxmlformats.org/officeDocument/2006/relationships/image" Target="../media/image630.png"/><Relationship Id="rId87" Type="http://schemas.openxmlformats.org/officeDocument/2006/relationships/customXml" Target="../ink/ink47.xml"/><Relationship Id="rId110" Type="http://schemas.openxmlformats.org/officeDocument/2006/relationships/image" Target="../media/image850.png"/><Relationship Id="rId115" Type="http://schemas.openxmlformats.org/officeDocument/2006/relationships/customXml" Target="../ink/ink61.xml"/><Relationship Id="rId131" Type="http://schemas.openxmlformats.org/officeDocument/2006/relationships/customXml" Target="../ink/ink68.xml"/><Relationship Id="rId61" Type="http://schemas.openxmlformats.org/officeDocument/2006/relationships/customXml" Target="../ink/ink35.xml"/><Relationship Id="rId82" Type="http://schemas.openxmlformats.org/officeDocument/2006/relationships/image" Target="../media/image710.png"/><Relationship Id="rId19" Type="http://schemas.openxmlformats.org/officeDocument/2006/relationships/image" Target="../media/image400.png"/><Relationship Id="rId14" Type="http://schemas.openxmlformats.org/officeDocument/2006/relationships/customXml" Target="../ink/ink11.xml"/><Relationship Id="rId30" Type="http://schemas.openxmlformats.org/officeDocument/2006/relationships/customXml" Target="../ink/ink19.xml"/><Relationship Id="rId35" Type="http://schemas.openxmlformats.org/officeDocument/2006/relationships/image" Target="../media/image480.png"/><Relationship Id="rId56" Type="http://schemas.openxmlformats.org/officeDocument/2006/relationships/image" Target="../media/image580.png"/><Relationship Id="rId77" Type="http://schemas.openxmlformats.org/officeDocument/2006/relationships/customXml" Target="../ink/ink43.xml"/><Relationship Id="rId100" Type="http://schemas.openxmlformats.org/officeDocument/2006/relationships/image" Target="../media/image800.png"/><Relationship Id="rId105" Type="http://schemas.openxmlformats.org/officeDocument/2006/relationships/customXml" Target="../ink/ink56.xml"/><Relationship Id="rId126" Type="http://schemas.openxmlformats.org/officeDocument/2006/relationships/image" Target="../media/image930.png"/><Relationship Id="rId8" Type="http://schemas.openxmlformats.org/officeDocument/2006/relationships/customXml" Target="../ink/ink8.xml"/><Relationship Id="rId51" Type="http://schemas.openxmlformats.org/officeDocument/2006/relationships/customXml" Target="../ink/ink30.xml"/><Relationship Id="rId72" Type="http://schemas.openxmlformats.org/officeDocument/2006/relationships/image" Target="../media/image660.png"/><Relationship Id="rId93" Type="http://schemas.openxmlformats.org/officeDocument/2006/relationships/customXml" Target="../ink/ink50.xml"/><Relationship Id="rId98" Type="http://schemas.openxmlformats.org/officeDocument/2006/relationships/image" Target="../media/image790.png"/><Relationship Id="rId121" Type="http://schemas.openxmlformats.org/officeDocument/2006/relationships/customXml" Target="../ink/ink64.xml"/><Relationship Id="rId3" Type="http://schemas.openxmlformats.org/officeDocument/2006/relationships/image" Target="../media/image320.png"/><Relationship Id="rId25" Type="http://schemas.openxmlformats.org/officeDocument/2006/relationships/image" Target="../media/image430.png"/><Relationship Id="rId46" Type="http://schemas.openxmlformats.org/officeDocument/2006/relationships/image" Target="../media/image530.png"/><Relationship Id="rId67" Type="http://schemas.openxmlformats.org/officeDocument/2006/relationships/customXml" Target="../ink/ink38.xml"/><Relationship Id="rId116" Type="http://schemas.openxmlformats.org/officeDocument/2006/relationships/image" Target="../media/image880.png"/><Relationship Id="rId20" Type="http://schemas.openxmlformats.org/officeDocument/2006/relationships/customXml" Target="../ink/ink14.xml"/><Relationship Id="rId41" Type="http://schemas.openxmlformats.org/officeDocument/2006/relationships/customXml" Target="../ink/ink25.xml"/><Relationship Id="rId62" Type="http://schemas.openxmlformats.org/officeDocument/2006/relationships/image" Target="../media/image610.png"/><Relationship Id="rId83" Type="http://schemas.openxmlformats.org/officeDocument/2006/relationships/customXml" Target="../ink/ink45.xml"/><Relationship Id="rId88" Type="http://schemas.openxmlformats.org/officeDocument/2006/relationships/image" Target="../media/image740.png"/><Relationship Id="rId111" Type="http://schemas.openxmlformats.org/officeDocument/2006/relationships/customXml" Target="../ink/ink59.xml"/><Relationship Id="rId132" Type="http://schemas.openxmlformats.org/officeDocument/2006/relationships/image" Target="../media/image136.png"/><Relationship Id="rId15" Type="http://schemas.openxmlformats.org/officeDocument/2006/relationships/image" Target="../media/image380.png"/><Relationship Id="rId36" Type="http://schemas.openxmlformats.org/officeDocument/2006/relationships/customXml" Target="../ink/ink22.xml"/><Relationship Id="rId57" Type="http://schemas.openxmlformats.org/officeDocument/2006/relationships/customXml" Target="../ink/ink33.xml"/><Relationship Id="rId106" Type="http://schemas.openxmlformats.org/officeDocument/2006/relationships/image" Target="../media/image830.png"/><Relationship Id="rId127" Type="http://schemas.openxmlformats.org/officeDocument/2006/relationships/customXml" Target="../ink/ink67.xml"/><Relationship Id="rId10" Type="http://schemas.openxmlformats.org/officeDocument/2006/relationships/customXml" Target="../ink/ink9.xml"/><Relationship Id="rId31" Type="http://schemas.openxmlformats.org/officeDocument/2006/relationships/image" Target="../media/image460.png"/><Relationship Id="rId52" Type="http://schemas.openxmlformats.org/officeDocument/2006/relationships/image" Target="../media/image560.png"/><Relationship Id="rId73" Type="http://schemas.openxmlformats.org/officeDocument/2006/relationships/customXml" Target="../ink/ink41.xml"/><Relationship Id="rId78" Type="http://schemas.openxmlformats.org/officeDocument/2006/relationships/image" Target="../media/image690.png"/><Relationship Id="rId94" Type="http://schemas.openxmlformats.org/officeDocument/2006/relationships/image" Target="../media/image770.png"/><Relationship Id="rId99" Type="http://schemas.openxmlformats.org/officeDocument/2006/relationships/customXml" Target="../ink/ink53.xml"/><Relationship Id="rId101" Type="http://schemas.openxmlformats.org/officeDocument/2006/relationships/customXml" Target="../ink/ink54.xml"/><Relationship Id="rId122" Type="http://schemas.openxmlformats.org/officeDocument/2006/relationships/image" Target="../media/image910.png"/><Relationship Id="rId4" Type="http://schemas.openxmlformats.org/officeDocument/2006/relationships/customXml" Target="../ink/ink6.xml"/><Relationship Id="rId9" Type="http://schemas.openxmlformats.org/officeDocument/2006/relationships/image" Target="../media/image350.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3" name="Rectangle 2">
            <a:extLst>
              <a:ext uri="{FF2B5EF4-FFF2-40B4-BE49-F238E27FC236}">
                <a16:creationId xmlns:a16="http://schemas.microsoft.com/office/drawing/2014/main" id="{3F703184-2913-4D2E-96B7-E85EC76E112F}"/>
              </a:ext>
            </a:extLst>
          </p:cNvPr>
          <p:cNvSpPr/>
          <p:nvPr/>
        </p:nvSpPr>
        <p:spPr>
          <a:xfrm>
            <a:off x="5937504" y="3796816"/>
            <a:ext cx="6003682" cy="2893100"/>
          </a:xfrm>
          <a:prstGeom prst="rect">
            <a:avLst/>
          </a:prstGeom>
          <a:noFill/>
        </p:spPr>
        <p:txBody>
          <a:bodyPr wrap="square" lIns="121920" tIns="60960" rIns="121920" bIns="60960">
            <a:spAutoFit/>
          </a:bodyPr>
          <a:lstStyle/>
          <a:p>
            <a:pPr algn="r"/>
            <a:r>
              <a:rPr lang="en-US" sz="6000" b="1" dirty="0">
                <a:ln w="0"/>
                <a:solidFill>
                  <a:srgbClr val="002060"/>
                </a:solidFill>
                <a:effectLst>
                  <a:outerShdw blurRad="38100" dist="19050" dir="2700000" algn="tl" rotWithShape="0">
                    <a:schemeClr val="dk1">
                      <a:alpha val="40000"/>
                    </a:schemeClr>
                  </a:outerShdw>
                </a:effectLst>
                <a:latin typeface="Footlight MT Light" panose="0204060206030A020304" pitchFamily="18" charset="0"/>
                <a:cs typeface="Abhaya Libre" panose="02000503000000000000" pitchFamily="2" charset="0"/>
              </a:rPr>
              <a:t>Probability &amp; Probability Distributions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0E2627C-0440-4DD6-BE34-1E359E5AF891}"/>
              </a:ext>
            </a:extLst>
          </p:cNvPr>
          <p:cNvGrpSpPr/>
          <p:nvPr/>
        </p:nvGrpSpPr>
        <p:grpSpPr>
          <a:xfrm>
            <a:off x="1172132" y="993885"/>
            <a:ext cx="9847735" cy="5864115"/>
            <a:chOff x="3114675" y="1771650"/>
            <a:chExt cx="5938837" cy="3536450"/>
          </a:xfrm>
          <a:solidFill>
            <a:schemeClr val="bg1"/>
          </a:solidFill>
        </p:grpSpPr>
        <p:pic>
          <p:nvPicPr>
            <p:cNvPr id="10" name="Picture 9">
              <a:extLst>
                <a:ext uri="{FF2B5EF4-FFF2-40B4-BE49-F238E27FC236}">
                  <a16:creationId xmlns:a16="http://schemas.microsoft.com/office/drawing/2014/main" id="{040EFF47-B929-424B-8885-568F896961B5}"/>
                </a:ext>
              </a:extLst>
            </p:cNvPr>
            <p:cNvPicPr/>
            <p:nvPr/>
          </p:nvPicPr>
          <p:blipFill>
            <a:blip r:embed="rId2"/>
            <a:stretch>
              <a:fillRect/>
            </a:stretch>
          </p:blipFill>
          <p:spPr>
            <a:xfrm>
              <a:off x="3230245" y="1817052"/>
              <a:ext cx="5731510" cy="3223895"/>
            </a:xfrm>
            <a:prstGeom prst="rect">
              <a:avLst/>
            </a:prstGeom>
            <a:grpFill/>
            <a:ln>
              <a:solidFill>
                <a:schemeClr val="bg1"/>
              </a:solidFill>
            </a:ln>
          </p:spPr>
        </p:pic>
        <p:grpSp>
          <p:nvGrpSpPr>
            <p:cNvPr id="9" name="Group 8">
              <a:extLst>
                <a:ext uri="{FF2B5EF4-FFF2-40B4-BE49-F238E27FC236}">
                  <a16:creationId xmlns:a16="http://schemas.microsoft.com/office/drawing/2014/main" id="{C76C7C87-F0DC-4819-B592-429DA6F9F57C}"/>
                </a:ext>
              </a:extLst>
            </p:cNvPr>
            <p:cNvGrpSpPr/>
            <p:nvPr/>
          </p:nvGrpSpPr>
          <p:grpSpPr>
            <a:xfrm>
              <a:off x="3114675" y="1771650"/>
              <a:ext cx="5938837" cy="3536450"/>
              <a:chOff x="3114675" y="1771650"/>
              <a:chExt cx="5938837" cy="3536450"/>
            </a:xfrm>
            <a:grpFill/>
          </p:grpSpPr>
          <p:sp>
            <p:nvSpPr>
              <p:cNvPr id="5" name="Rectangle 4">
                <a:extLst>
                  <a:ext uri="{FF2B5EF4-FFF2-40B4-BE49-F238E27FC236}">
                    <a16:creationId xmlns:a16="http://schemas.microsoft.com/office/drawing/2014/main" id="{93CFA379-20C7-455B-81EB-70EB67EC59C6}"/>
                  </a:ext>
                </a:extLst>
              </p:cNvPr>
              <p:cNvSpPr/>
              <p:nvPr/>
            </p:nvSpPr>
            <p:spPr>
              <a:xfrm>
                <a:off x="3114675" y="1771650"/>
                <a:ext cx="5915025" cy="78105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04626E-BD3C-46AA-8A65-E7D21D6C1832}"/>
                  </a:ext>
                </a:extLst>
              </p:cNvPr>
              <p:cNvSpPr/>
              <p:nvPr/>
            </p:nvSpPr>
            <p:spPr>
              <a:xfrm>
                <a:off x="3114675" y="2400300"/>
                <a:ext cx="323850" cy="27717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B85FAE-4612-4625-BCAB-EB8028CCC1F5}"/>
                  </a:ext>
                </a:extLst>
              </p:cNvPr>
              <p:cNvSpPr/>
              <p:nvPr/>
            </p:nvSpPr>
            <p:spPr>
              <a:xfrm>
                <a:off x="8791575" y="2409825"/>
                <a:ext cx="171450" cy="28098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9BA5AD3-1ABC-48B3-AC93-1095F66DA51F}"/>
                  </a:ext>
                </a:extLst>
              </p:cNvPr>
              <p:cNvSpPr/>
              <p:nvPr/>
            </p:nvSpPr>
            <p:spPr>
              <a:xfrm>
                <a:off x="3138487" y="4978399"/>
                <a:ext cx="5915025" cy="32970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Rectangle 1">
            <a:extLst>
              <a:ext uri="{FF2B5EF4-FFF2-40B4-BE49-F238E27FC236}">
                <a16:creationId xmlns:a16="http://schemas.microsoft.com/office/drawing/2014/main" id="{7D81D4EC-9037-4C10-8499-EB2DC2D247E3}"/>
              </a:ext>
            </a:extLst>
          </p:cNvPr>
          <p:cNvSpPr/>
          <p:nvPr/>
        </p:nvSpPr>
        <p:spPr>
          <a:xfrm>
            <a:off x="-581891" y="733585"/>
            <a:ext cx="6075791"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Independent Events</a:t>
            </a:r>
          </a:p>
        </p:txBody>
      </p:sp>
      <p:sp>
        <p:nvSpPr>
          <p:cNvPr id="3" name="Rectangle 2">
            <a:extLst>
              <a:ext uri="{FF2B5EF4-FFF2-40B4-BE49-F238E27FC236}">
                <a16:creationId xmlns:a16="http://schemas.microsoft.com/office/drawing/2014/main" id="{2832B31A-9B71-476D-9D85-CB66F658C1F6}"/>
              </a:ext>
            </a:extLst>
          </p:cNvPr>
          <p:cNvSpPr/>
          <p:nvPr/>
        </p:nvSpPr>
        <p:spPr>
          <a:xfrm>
            <a:off x="559932" y="1366470"/>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Tree>
    <p:extLst>
      <p:ext uri="{BB962C8B-B14F-4D97-AF65-F5344CB8AC3E}">
        <p14:creationId xmlns:p14="http://schemas.microsoft.com/office/powerpoint/2010/main" val="15298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9587F49-5D5D-4979-BEE7-AE9692979199}"/>
              </a:ext>
            </a:extLst>
          </p:cNvPr>
          <p:cNvGrpSpPr/>
          <p:nvPr/>
        </p:nvGrpSpPr>
        <p:grpSpPr>
          <a:xfrm>
            <a:off x="1329098" y="1145308"/>
            <a:ext cx="9533803" cy="5634183"/>
            <a:chOff x="3114675" y="1771650"/>
            <a:chExt cx="5938837" cy="3586500"/>
          </a:xfrm>
          <a:solidFill>
            <a:schemeClr val="bg1"/>
          </a:solidFill>
        </p:grpSpPr>
        <p:pic>
          <p:nvPicPr>
            <p:cNvPr id="10" name="Picture 9">
              <a:extLst>
                <a:ext uri="{FF2B5EF4-FFF2-40B4-BE49-F238E27FC236}">
                  <a16:creationId xmlns:a16="http://schemas.microsoft.com/office/drawing/2014/main" id="{7F0EB3FE-E597-4517-8069-2D1100DAB527}"/>
                </a:ext>
              </a:extLst>
            </p:cNvPr>
            <p:cNvPicPr/>
            <p:nvPr/>
          </p:nvPicPr>
          <p:blipFill>
            <a:blip r:embed="rId2"/>
            <a:stretch>
              <a:fillRect/>
            </a:stretch>
          </p:blipFill>
          <p:spPr>
            <a:xfrm>
              <a:off x="3230245" y="1817052"/>
              <a:ext cx="5731510" cy="3223895"/>
            </a:xfrm>
            <a:prstGeom prst="rect">
              <a:avLst/>
            </a:prstGeom>
            <a:grpFill/>
            <a:ln>
              <a:solidFill>
                <a:schemeClr val="bg1"/>
              </a:solidFill>
            </a:ln>
          </p:spPr>
        </p:pic>
        <p:grpSp>
          <p:nvGrpSpPr>
            <p:cNvPr id="9" name="Group 8">
              <a:extLst>
                <a:ext uri="{FF2B5EF4-FFF2-40B4-BE49-F238E27FC236}">
                  <a16:creationId xmlns:a16="http://schemas.microsoft.com/office/drawing/2014/main" id="{C76C7C87-F0DC-4819-B592-429DA6F9F57C}"/>
                </a:ext>
              </a:extLst>
            </p:cNvPr>
            <p:cNvGrpSpPr/>
            <p:nvPr/>
          </p:nvGrpSpPr>
          <p:grpSpPr>
            <a:xfrm>
              <a:off x="3114675" y="1771650"/>
              <a:ext cx="5938837" cy="3586500"/>
              <a:chOff x="3114675" y="1771650"/>
              <a:chExt cx="5938837" cy="3586500"/>
            </a:xfrm>
            <a:grpFill/>
          </p:grpSpPr>
          <p:sp>
            <p:nvSpPr>
              <p:cNvPr id="5" name="Rectangle 4">
                <a:extLst>
                  <a:ext uri="{FF2B5EF4-FFF2-40B4-BE49-F238E27FC236}">
                    <a16:creationId xmlns:a16="http://schemas.microsoft.com/office/drawing/2014/main" id="{93CFA379-20C7-455B-81EB-70EB67EC59C6}"/>
                  </a:ext>
                </a:extLst>
              </p:cNvPr>
              <p:cNvSpPr/>
              <p:nvPr/>
            </p:nvSpPr>
            <p:spPr>
              <a:xfrm>
                <a:off x="3114675" y="1771650"/>
                <a:ext cx="5915025" cy="78105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04626E-BD3C-46AA-8A65-E7D21D6C1832}"/>
                  </a:ext>
                </a:extLst>
              </p:cNvPr>
              <p:cNvSpPr/>
              <p:nvPr/>
            </p:nvSpPr>
            <p:spPr>
              <a:xfrm>
                <a:off x="3114675" y="2400300"/>
                <a:ext cx="323850" cy="27717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B85FAE-4612-4625-BCAB-EB8028CCC1F5}"/>
                  </a:ext>
                </a:extLst>
              </p:cNvPr>
              <p:cNvSpPr/>
              <p:nvPr/>
            </p:nvSpPr>
            <p:spPr>
              <a:xfrm>
                <a:off x="8791575" y="2409825"/>
                <a:ext cx="171450" cy="28098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9BA5AD3-1ABC-48B3-AC93-1095F66DA51F}"/>
                  </a:ext>
                </a:extLst>
              </p:cNvPr>
              <p:cNvSpPr/>
              <p:nvPr/>
            </p:nvSpPr>
            <p:spPr>
              <a:xfrm>
                <a:off x="3138487" y="4886325"/>
                <a:ext cx="5915025" cy="47182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Rectangle 1">
            <a:extLst>
              <a:ext uri="{FF2B5EF4-FFF2-40B4-BE49-F238E27FC236}">
                <a16:creationId xmlns:a16="http://schemas.microsoft.com/office/drawing/2014/main" id="{7D81D4EC-9037-4C10-8499-EB2DC2D247E3}"/>
              </a:ext>
            </a:extLst>
          </p:cNvPr>
          <p:cNvSpPr/>
          <p:nvPr/>
        </p:nvSpPr>
        <p:spPr>
          <a:xfrm>
            <a:off x="-785090" y="733585"/>
            <a:ext cx="6131514"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Dependent Events</a:t>
            </a:r>
          </a:p>
        </p:txBody>
      </p:sp>
      <p:sp>
        <p:nvSpPr>
          <p:cNvPr id="3" name="Rectangle 2">
            <a:extLst>
              <a:ext uri="{FF2B5EF4-FFF2-40B4-BE49-F238E27FC236}">
                <a16:creationId xmlns:a16="http://schemas.microsoft.com/office/drawing/2014/main" id="{2832B31A-9B71-476D-9D85-CB66F658C1F6}"/>
              </a:ext>
            </a:extLst>
          </p:cNvPr>
          <p:cNvSpPr/>
          <p:nvPr/>
        </p:nvSpPr>
        <p:spPr>
          <a:xfrm>
            <a:off x="559932" y="1366470"/>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Tree>
    <p:extLst>
      <p:ext uri="{BB962C8B-B14F-4D97-AF65-F5344CB8AC3E}">
        <p14:creationId xmlns:p14="http://schemas.microsoft.com/office/powerpoint/2010/main" val="1552315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D3EE583-6834-4358-BA66-6189D3DF0A9C}"/>
              </a:ext>
            </a:extLst>
          </p:cNvPr>
          <p:cNvGrpSpPr/>
          <p:nvPr/>
        </p:nvGrpSpPr>
        <p:grpSpPr>
          <a:xfrm>
            <a:off x="1093509" y="929287"/>
            <a:ext cx="9053513" cy="5938873"/>
            <a:chOff x="3114675" y="1771650"/>
            <a:chExt cx="5938837" cy="3895725"/>
          </a:xfrm>
          <a:solidFill>
            <a:schemeClr val="bg1"/>
          </a:solidFill>
        </p:grpSpPr>
        <p:pic>
          <p:nvPicPr>
            <p:cNvPr id="10" name="Picture 9">
              <a:extLst>
                <a:ext uri="{FF2B5EF4-FFF2-40B4-BE49-F238E27FC236}">
                  <a16:creationId xmlns:a16="http://schemas.microsoft.com/office/drawing/2014/main" id="{8BBE8BF6-8229-4594-8243-CE57C0C3BD23}"/>
                </a:ext>
              </a:extLst>
            </p:cNvPr>
            <p:cNvPicPr/>
            <p:nvPr/>
          </p:nvPicPr>
          <p:blipFill>
            <a:blip r:embed="rId2"/>
            <a:stretch>
              <a:fillRect/>
            </a:stretch>
          </p:blipFill>
          <p:spPr>
            <a:xfrm>
              <a:off x="3230245" y="1817052"/>
              <a:ext cx="5731510" cy="3223895"/>
            </a:xfrm>
            <a:prstGeom prst="rect">
              <a:avLst/>
            </a:prstGeom>
            <a:grpFill/>
            <a:ln>
              <a:solidFill>
                <a:schemeClr val="bg1"/>
              </a:solidFill>
            </a:ln>
          </p:spPr>
        </p:pic>
        <p:grpSp>
          <p:nvGrpSpPr>
            <p:cNvPr id="9" name="Group 8">
              <a:extLst>
                <a:ext uri="{FF2B5EF4-FFF2-40B4-BE49-F238E27FC236}">
                  <a16:creationId xmlns:a16="http://schemas.microsoft.com/office/drawing/2014/main" id="{C76C7C87-F0DC-4819-B592-429DA6F9F57C}"/>
                </a:ext>
              </a:extLst>
            </p:cNvPr>
            <p:cNvGrpSpPr/>
            <p:nvPr/>
          </p:nvGrpSpPr>
          <p:grpSpPr>
            <a:xfrm>
              <a:off x="3114675" y="1771650"/>
              <a:ext cx="5938837" cy="3895725"/>
              <a:chOff x="3114675" y="1771650"/>
              <a:chExt cx="5938837" cy="3895725"/>
            </a:xfrm>
            <a:grpFill/>
          </p:grpSpPr>
          <p:sp>
            <p:nvSpPr>
              <p:cNvPr id="5" name="Rectangle 4">
                <a:extLst>
                  <a:ext uri="{FF2B5EF4-FFF2-40B4-BE49-F238E27FC236}">
                    <a16:creationId xmlns:a16="http://schemas.microsoft.com/office/drawing/2014/main" id="{93CFA379-20C7-455B-81EB-70EB67EC59C6}"/>
                  </a:ext>
                </a:extLst>
              </p:cNvPr>
              <p:cNvSpPr/>
              <p:nvPr/>
            </p:nvSpPr>
            <p:spPr>
              <a:xfrm>
                <a:off x="3114675" y="1771650"/>
                <a:ext cx="5915025" cy="78105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04626E-BD3C-46AA-8A65-E7D21D6C1832}"/>
                  </a:ext>
                </a:extLst>
              </p:cNvPr>
              <p:cNvSpPr/>
              <p:nvPr/>
            </p:nvSpPr>
            <p:spPr>
              <a:xfrm>
                <a:off x="3114675" y="2400300"/>
                <a:ext cx="323850" cy="27717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B85FAE-4612-4625-BCAB-EB8028CCC1F5}"/>
                  </a:ext>
                </a:extLst>
              </p:cNvPr>
              <p:cNvSpPr/>
              <p:nvPr/>
            </p:nvSpPr>
            <p:spPr>
              <a:xfrm>
                <a:off x="8791575" y="2409825"/>
                <a:ext cx="171450" cy="28098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9BA5AD3-1ABC-48B3-AC93-1095F66DA51F}"/>
                  </a:ext>
                </a:extLst>
              </p:cNvPr>
              <p:cNvSpPr/>
              <p:nvPr/>
            </p:nvSpPr>
            <p:spPr>
              <a:xfrm>
                <a:off x="3138487" y="4886325"/>
                <a:ext cx="5915025" cy="78105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Rectangle 1">
            <a:extLst>
              <a:ext uri="{FF2B5EF4-FFF2-40B4-BE49-F238E27FC236}">
                <a16:creationId xmlns:a16="http://schemas.microsoft.com/office/drawing/2014/main" id="{7D81D4EC-9037-4C10-8499-EB2DC2D247E3}"/>
              </a:ext>
            </a:extLst>
          </p:cNvPr>
          <p:cNvSpPr/>
          <p:nvPr/>
        </p:nvSpPr>
        <p:spPr>
          <a:xfrm>
            <a:off x="0" y="733585"/>
            <a:ext cx="6061365"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Complements of An Event</a:t>
            </a:r>
          </a:p>
        </p:txBody>
      </p:sp>
      <p:sp>
        <p:nvSpPr>
          <p:cNvPr id="3" name="Rectangle 2">
            <a:extLst>
              <a:ext uri="{FF2B5EF4-FFF2-40B4-BE49-F238E27FC236}">
                <a16:creationId xmlns:a16="http://schemas.microsoft.com/office/drawing/2014/main" id="{2832B31A-9B71-476D-9D85-CB66F658C1F6}"/>
              </a:ext>
            </a:extLst>
          </p:cNvPr>
          <p:cNvSpPr/>
          <p:nvPr/>
        </p:nvSpPr>
        <p:spPr>
          <a:xfrm>
            <a:off x="559932" y="1366470"/>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Tree>
    <p:extLst>
      <p:ext uri="{BB962C8B-B14F-4D97-AF65-F5344CB8AC3E}">
        <p14:creationId xmlns:p14="http://schemas.microsoft.com/office/powerpoint/2010/main" val="2572582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11046" y="1180113"/>
            <a:ext cx="4595230" cy="646331"/>
          </a:xfrm>
          <a:prstGeom prst="rect">
            <a:avLst/>
          </a:prstGeom>
          <a:noFill/>
        </p:spPr>
        <p:txBody>
          <a:bodyPr wrap="square" rtlCol="0">
            <a:spAutoFit/>
          </a:bodyPr>
          <a:lstStyle/>
          <a:p>
            <a:r>
              <a:rPr lang="en-IN" b="1" dirty="0"/>
              <a:t>The probability that Events A and B both occur=</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118584" y="294969"/>
            <a:ext cx="6086766" cy="615552"/>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Rule of Multiplication</a:t>
            </a:r>
          </a:p>
        </p:txBody>
      </p:sp>
      <p:sp>
        <p:nvSpPr>
          <p:cNvPr id="12" name="TextBox 11">
            <a:extLst>
              <a:ext uri="{FF2B5EF4-FFF2-40B4-BE49-F238E27FC236}">
                <a16:creationId xmlns:a16="http://schemas.microsoft.com/office/drawing/2014/main" id="{7A65C398-5596-4F27-83C7-39E21FD3FE27}"/>
              </a:ext>
            </a:extLst>
          </p:cNvPr>
          <p:cNvSpPr txBox="1"/>
          <p:nvPr/>
        </p:nvSpPr>
        <p:spPr>
          <a:xfrm>
            <a:off x="1469923" y="1826444"/>
            <a:ext cx="3397045" cy="369332"/>
          </a:xfrm>
          <a:prstGeom prst="rect">
            <a:avLst/>
          </a:prstGeom>
          <a:noFill/>
        </p:spPr>
        <p:txBody>
          <a:bodyPr wrap="square" rtlCol="0">
            <a:spAutoFit/>
          </a:bodyPr>
          <a:lstStyle/>
          <a:p>
            <a:r>
              <a:rPr lang="en-IN" dirty="0"/>
              <a:t>Probability that Events A occurs</a:t>
            </a:r>
          </a:p>
        </p:txBody>
      </p:sp>
      <p:sp>
        <p:nvSpPr>
          <p:cNvPr id="13" name="TextBox 12">
            <a:extLst>
              <a:ext uri="{FF2B5EF4-FFF2-40B4-BE49-F238E27FC236}">
                <a16:creationId xmlns:a16="http://schemas.microsoft.com/office/drawing/2014/main" id="{AD0BB3B8-14DE-43D9-B64C-BF3F16DBF6FF}"/>
              </a:ext>
            </a:extLst>
          </p:cNvPr>
          <p:cNvSpPr txBox="1"/>
          <p:nvPr/>
        </p:nvSpPr>
        <p:spPr>
          <a:xfrm>
            <a:off x="5063627" y="1826444"/>
            <a:ext cx="3397045" cy="646331"/>
          </a:xfrm>
          <a:prstGeom prst="rect">
            <a:avLst/>
          </a:prstGeom>
          <a:noFill/>
        </p:spPr>
        <p:txBody>
          <a:bodyPr wrap="square" rtlCol="0">
            <a:spAutoFit/>
          </a:bodyPr>
          <a:lstStyle/>
          <a:p>
            <a:r>
              <a:rPr lang="en-IN" dirty="0"/>
              <a:t>Probability that Events B occurs, given that A has occurred</a:t>
            </a:r>
          </a:p>
        </p:txBody>
      </p:sp>
      <p:sp>
        <p:nvSpPr>
          <p:cNvPr id="3" name="TextBox 2">
            <a:extLst>
              <a:ext uri="{FF2B5EF4-FFF2-40B4-BE49-F238E27FC236}">
                <a16:creationId xmlns:a16="http://schemas.microsoft.com/office/drawing/2014/main" id="{742791E9-915F-4B3F-812D-3D94A8079B0A}"/>
              </a:ext>
            </a:extLst>
          </p:cNvPr>
          <p:cNvSpPr txBox="1"/>
          <p:nvPr/>
        </p:nvSpPr>
        <p:spPr>
          <a:xfrm>
            <a:off x="4670330" y="1944851"/>
            <a:ext cx="589935" cy="369332"/>
          </a:xfrm>
          <a:prstGeom prst="rect">
            <a:avLst/>
          </a:prstGeom>
          <a:noFill/>
        </p:spPr>
        <p:txBody>
          <a:bodyPr wrap="square" rtlCol="0">
            <a:spAutoFit/>
          </a:bodyPr>
          <a:lstStyle/>
          <a:p>
            <a:r>
              <a:rPr lang="en-IN" dirty="0"/>
              <a:t>X</a:t>
            </a:r>
          </a:p>
        </p:txBody>
      </p:sp>
      <p:sp>
        <p:nvSpPr>
          <p:cNvPr id="16" name="TextBox 15">
            <a:extLst>
              <a:ext uri="{FF2B5EF4-FFF2-40B4-BE49-F238E27FC236}">
                <a16:creationId xmlns:a16="http://schemas.microsoft.com/office/drawing/2014/main" id="{A88624C3-C504-43C6-BDC1-3B1D8B843450}"/>
              </a:ext>
            </a:extLst>
          </p:cNvPr>
          <p:cNvSpPr txBox="1"/>
          <p:nvPr/>
        </p:nvSpPr>
        <p:spPr>
          <a:xfrm>
            <a:off x="1120059" y="2521783"/>
            <a:ext cx="4601497" cy="646331"/>
          </a:xfrm>
          <a:prstGeom prst="rect">
            <a:avLst/>
          </a:prstGeom>
          <a:noFill/>
        </p:spPr>
        <p:txBody>
          <a:bodyPr wrap="square" rtlCol="0">
            <a:spAutoFit/>
          </a:bodyPr>
          <a:lstStyle/>
          <a:p>
            <a:r>
              <a:rPr lang="en-IN" dirty="0"/>
              <a:t>Probability that events A and B occur</a:t>
            </a:r>
          </a:p>
          <a:p>
            <a:r>
              <a:rPr lang="en-IN" b="1" dirty="0"/>
              <a:t>P(A   B) = P(A) P(B|A)</a:t>
            </a:r>
          </a:p>
        </p:txBody>
      </p:sp>
      <p:sp>
        <p:nvSpPr>
          <p:cNvPr id="19" name="TextBox 18">
            <a:extLst>
              <a:ext uri="{FF2B5EF4-FFF2-40B4-BE49-F238E27FC236}">
                <a16:creationId xmlns:a16="http://schemas.microsoft.com/office/drawing/2014/main" id="{A25516EE-EC6D-49FB-A506-E0811A53532F}"/>
              </a:ext>
            </a:extLst>
          </p:cNvPr>
          <p:cNvSpPr txBox="1"/>
          <p:nvPr/>
        </p:nvSpPr>
        <p:spPr>
          <a:xfrm rot="10800000">
            <a:off x="1494502" y="2772696"/>
            <a:ext cx="265469" cy="376253"/>
          </a:xfrm>
          <a:prstGeom prst="rect">
            <a:avLst/>
          </a:prstGeom>
          <a:noFill/>
        </p:spPr>
        <p:txBody>
          <a:bodyPr wrap="square" rtlCol="0">
            <a:spAutoFit/>
          </a:bodyPr>
          <a:lstStyle/>
          <a:p>
            <a:r>
              <a:rPr lang="en-IN" dirty="0"/>
              <a:t>U</a:t>
            </a:r>
          </a:p>
        </p:txBody>
      </p:sp>
      <p:sp>
        <p:nvSpPr>
          <p:cNvPr id="4" name="TextBox 3">
            <a:extLst>
              <a:ext uri="{FF2B5EF4-FFF2-40B4-BE49-F238E27FC236}">
                <a16:creationId xmlns:a16="http://schemas.microsoft.com/office/drawing/2014/main" id="{E9F9D372-3B6C-4979-8E9D-E5783FFD13CA}"/>
              </a:ext>
            </a:extLst>
          </p:cNvPr>
          <p:cNvSpPr txBox="1"/>
          <p:nvPr/>
        </p:nvSpPr>
        <p:spPr>
          <a:xfrm>
            <a:off x="1268361" y="3864077"/>
            <a:ext cx="9045678" cy="646331"/>
          </a:xfrm>
          <a:prstGeom prst="rect">
            <a:avLst/>
          </a:prstGeom>
          <a:noFill/>
        </p:spPr>
        <p:txBody>
          <a:bodyPr wrap="square" rtlCol="0">
            <a:spAutoFit/>
          </a:bodyPr>
          <a:lstStyle/>
          <a:p>
            <a:pPr marL="285750" indent="-285750">
              <a:buFont typeface="Wingdings" panose="05000000000000000000" pitchFamily="2" charset="2"/>
              <a:buChar char="q"/>
            </a:pPr>
            <a:r>
              <a:rPr lang="en-IN" b="1" dirty="0"/>
              <a:t>What is the probability that if you flip two coins, what will be the probability of getting head in both of these flipping of coins?</a:t>
            </a:r>
          </a:p>
        </p:txBody>
      </p:sp>
      <p:sp>
        <p:nvSpPr>
          <p:cNvPr id="26" name="TextBox 25">
            <a:extLst>
              <a:ext uri="{FF2B5EF4-FFF2-40B4-BE49-F238E27FC236}">
                <a16:creationId xmlns:a16="http://schemas.microsoft.com/office/drawing/2014/main" id="{0A745721-F9A3-4447-A58F-0AD59D96DE34}"/>
              </a:ext>
            </a:extLst>
          </p:cNvPr>
          <p:cNvSpPr txBox="1"/>
          <p:nvPr/>
        </p:nvSpPr>
        <p:spPr>
          <a:xfrm>
            <a:off x="1263442" y="4635911"/>
            <a:ext cx="9045678" cy="369332"/>
          </a:xfrm>
          <a:prstGeom prst="rect">
            <a:avLst/>
          </a:prstGeom>
          <a:noFill/>
        </p:spPr>
        <p:txBody>
          <a:bodyPr wrap="square" rtlCol="0">
            <a:spAutoFit/>
          </a:bodyPr>
          <a:lstStyle/>
          <a:p>
            <a:pPr marL="285750" indent="-285750">
              <a:buFont typeface="Wingdings" panose="05000000000000000000" pitchFamily="2" charset="2"/>
              <a:buChar char="q"/>
            </a:pPr>
            <a:r>
              <a:rPr lang="en-IN" b="1" dirty="0"/>
              <a:t>In two rolls of dice, what is the probability of getting 6 in both?</a:t>
            </a:r>
          </a:p>
        </p:txBody>
      </p:sp>
      <p:sp>
        <p:nvSpPr>
          <p:cNvPr id="27" name="TextBox 26">
            <a:extLst>
              <a:ext uri="{FF2B5EF4-FFF2-40B4-BE49-F238E27FC236}">
                <a16:creationId xmlns:a16="http://schemas.microsoft.com/office/drawing/2014/main" id="{422A68DA-1DEC-4B29-8855-0226EFCBC635}"/>
              </a:ext>
            </a:extLst>
          </p:cNvPr>
          <p:cNvSpPr txBox="1"/>
          <p:nvPr/>
        </p:nvSpPr>
        <p:spPr>
          <a:xfrm>
            <a:off x="1278190" y="5240595"/>
            <a:ext cx="9045678" cy="646331"/>
          </a:xfrm>
          <a:prstGeom prst="rect">
            <a:avLst/>
          </a:prstGeom>
          <a:noFill/>
        </p:spPr>
        <p:txBody>
          <a:bodyPr wrap="square" rtlCol="0">
            <a:spAutoFit/>
          </a:bodyPr>
          <a:lstStyle/>
          <a:p>
            <a:pPr marL="285750" indent="-285750">
              <a:buFont typeface="Wingdings" panose="05000000000000000000" pitchFamily="2" charset="2"/>
              <a:buChar char="q"/>
            </a:pPr>
            <a:r>
              <a:rPr lang="en-IN" b="1" dirty="0"/>
              <a:t>There are 10 candies in a plate(5 green, 2 Yellow, 2 orange and 1 Red). If I pick 2 random ones, what is the probability of getting both yellow?</a:t>
            </a:r>
          </a:p>
        </p:txBody>
      </p:sp>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CC69777E-6DD7-0DE2-D461-7E07C2A2581A}"/>
                  </a:ext>
                </a:extLst>
              </p14:cNvPr>
              <p14:cNvContentPartPr/>
              <p14:nvPr/>
            </p14:nvContentPartPr>
            <p14:xfrm>
              <a:off x="2845876" y="3101154"/>
              <a:ext cx="3960" cy="360"/>
            </p14:xfrm>
          </p:contentPart>
        </mc:Choice>
        <mc:Fallback xmlns="">
          <p:pic>
            <p:nvPicPr>
              <p:cNvPr id="73" name="Ink 72">
                <a:extLst>
                  <a:ext uri="{FF2B5EF4-FFF2-40B4-BE49-F238E27FC236}">
                    <a16:creationId xmlns:a16="http://schemas.microsoft.com/office/drawing/2014/main" id="{CC69777E-6DD7-0DE2-D461-7E07C2A2581A}"/>
                  </a:ext>
                </a:extLst>
              </p:cNvPr>
              <p:cNvPicPr/>
              <p:nvPr/>
            </p:nvPicPr>
            <p:blipFill>
              <a:blip r:embed="rId39"/>
              <a:stretch>
                <a:fillRect/>
              </a:stretch>
            </p:blipFill>
            <p:spPr>
              <a:xfrm>
                <a:off x="2830756" y="3085674"/>
                <a:ext cx="342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7" name="Ink 76">
                <a:extLst>
                  <a:ext uri="{FF2B5EF4-FFF2-40B4-BE49-F238E27FC236}">
                    <a16:creationId xmlns:a16="http://schemas.microsoft.com/office/drawing/2014/main" id="{057B5F0B-6CDE-69DD-E73D-533A9D80BE55}"/>
                  </a:ext>
                </a:extLst>
              </p14:cNvPr>
              <p14:cNvContentPartPr/>
              <p14:nvPr/>
            </p14:nvContentPartPr>
            <p14:xfrm>
              <a:off x="11877720" y="364392"/>
              <a:ext cx="32760" cy="69480"/>
            </p14:xfrm>
          </p:contentPart>
        </mc:Choice>
        <mc:Fallback>
          <p:pic>
            <p:nvPicPr>
              <p:cNvPr id="77" name="Ink 76">
                <a:extLst>
                  <a:ext uri="{FF2B5EF4-FFF2-40B4-BE49-F238E27FC236}">
                    <a16:creationId xmlns:a16="http://schemas.microsoft.com/office/drawing/2014/main" id="{057B5F0B-6CDE-69DD-E73D-533A9D80BE55}"/>
                  </a:ext>
                </a:extLst>
              </p:cNvPr>
              <p:cNvPicPr/>
              <p:nvPr/>
            </p:nvPicPr>
            <p:blipFill>
              <a:blip r:embed="rId41"/>
              <a:stretch>
                <a:fillRect/>
              </a:stretch>
            </p:blipFill>
            <p:spPr>
              <a:xfrm>
                <a:off x="11870076" y="356871"/>
                <a:ext cx="48048" cy="8452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8" name="Ink 207">
                <a:extLst>
                  <a:ext uri="{FF2B5EF4-FFF2-40B4-BE49-F238E27FC236}">
                    <a16:creationId xmlns:a16="http://schemas.microsoft.com/office/drawing/2014/main" id="{9AD584D2-C0BF-CF26-294D-8794A974A29D}"/>
                  </a:ext>
                </a:extLst>
              </p14:cNvPr>
              <p14:cNvContentPartPr/>
              <p14:nvPr/>
            </p14:nvContentPartPr>
            <p14:xfrm>
              <a:off x="5294040" y="2287512"/>
              <a:ext cx="137880" cy="202320"/>
            </p14:xfrm>
          </p:contentPart>
        </mc:Choice>
        <mc:Fallback xmlns="">
          <p:pic>
            <p:nvPicPr>
              <p:cNvPr id="208" name="Ink 207">
                <a:extLst>
                  <a:ext uri="{FF2B5EF4-FFF2-40B4-BE49-F238E27FC236}">
                    <a16:creationId xmlns:a16="http://schemas.microsoft.com/office/drawing/2014/main" id="{9AD584D2-C0BF-CF26-294D-8794A974A29D}"/>
                  </a:ext>
                </a:extLst>
              </p:cNvPr>
              <p:cNvPicPr/>
              <p:nvPr/>
            </p:nvPicPr>
            <p:blipFill>
              <a:blip r:embed="rId351"/>
              <a:stretch>
                <a:fillRect/>
              </a:stretch>
            </p:blipFill>
            <p:spPr>
              <a:xfrm>
                <a:off x="5286480" y="2279952"/>
                <a:ext cx="153000" cy="217440"/>
              </a:xfrm>
              <a:prstGeom prst="rect">
                <a:avLst/>
              </a:prstGeom>
            </p:spPr>
          </p:pic>
        </mc:Fallback>
      </mc:AlternateContent>
    </p:spTree>
    <p:extLst>
      <p:ext uri="{BB962C8B-B14F-4D97-AF65-F5344CB8AC3E}">
        <p14:creationId xmlns:p14="http://schemas.microsoft.com/office/powerpoint/2010/main" val="211481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11046" y="1180113"/>
            <a:ext cx="4595230" cy="369332"/>
          </a:xfrm>
          <a:prstGeom prst="rect">
            <a:avLst/>
          </a:prstGeom>
          <a:noFill/>
        </p:spPr>
        <p:txBody>
          <a:bodyPr wrap="square" rtlCol="0">
            <a:spAutoFit/>
          </a:bodyPr>
          <a:lstStyle/>
          <a:p>
            <a:r>
              <a:rPr lang="en-IN" b="1" dirty="0"/>
              <a:t>The probability that Events A or B occurs =</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934657" y="295999"/>
            <a:ext cx="6086766" cy="615552"/>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Rule of Addition</a:t>
            </a:r>
          </a:p>
        </p:txBody>
      </p:sp>
      <p:sp>
        <p:nvSpPr>
          <p:cNvPr id="12" name="TextBox 11">
            <a:extLst>
              <a:ext uri="{FF2B5EF4-FFF2-40B4-BE49-F238E27FC236}">
                <a16:creationId xmlns:a16="http://schemas.microsoft.com/office/drawing/2014/main" id="{7A65C398-5596-4F27-83C7-39E21FD3FE27}"/>
              </a:ext>
            </a:extLst>
          </p:cNvPr>
          <p:cNvSpPr txBox="1"/>
          <p:nvPr/>
        </p:nvSpPr>
        <p:spPr>
          <a:xfrm>
            <a:off x="1111046" y="1853605"/>
            <a:ext cx="3397045" cy="369332"/>
          </a:xfrm>
          <a:prstGeom prst="rect">
            <a:avLst/>
          </a:prstGeom>
          <a:noFill/>
        </p:spPr>
        <p:txBody>
          <a:bodyPr wrap="square" rtlCol="0">
            <a:spAutoFit/>
          </a:bodyPr>
          <a:lstStyle/>
          <a:p>
            <a:r>
              <a:rPr lang="en-IN" dirty="0"/>
              <a:t>Probability that Events A occurs</a:t>
            </a:r>
          </a:p>
        </p:txBody>
      </p:sp>
      <p:sp>
        <p:nvSpPr>
          <p:cNvPr id="13" name="TextBox 12">
            <a:extLst>
              <a:ext uri="{FF2B5EF4-FFF2-40B4-BE49-F238E27FC236}">
                <a16:creationId xmlns:a16="http://schemas.microsoft.com/office/drawing/2014/main" id="{AD0BB3B8-14DE-43D9-B64C-BF3F16DBF6FF}"/>
              </a:ext>
            </a:extLst>
          </p:cNvPr>
          <p:cNvSpPr txBox="1"/>
          <p:nvPr/>
        </p:nvSpPr>
        <p:spPr>
          <a:xfrm>
            <a:off x="4336027" y="1868578"/>
            <a:ext cx="3397045" cy="369332"/>
          </a:xfrm>
          <a:prstGeom prst="rect">
            <a:avLst/>
          </a:prstGeom>
          <a:noFill/>
        </p:spPr>
        <p:txBody>
          <a:bodyPr wrap="square" rtlCol="0">
            <a:spAutoFit/>
          </a:bodyPr>
          <a:lstStyle/>
          <a:p>
            <a:r>
              <a:rPr lang="en-IN" dirty="0"/>
              <a:t>Probability that Events B occurs</a:t>
            </a:r>
          </a:p>
        </p:txBody>
      </p:sp>
      <p:sp>
        <p:nvSpPr>
          <p:cNvPr id="3" name="TextBox 2">
            <a:extLst>
              <a:ext uri="{FF2B5EF4-FFF2-40B4-BE49-F238E27FC236}">
                <a16:creationId xmlns:a16="http://schemas.microsoft.com/office/drawing/2014/main" id="{742791E9-915F-4B3F-812D-3D94A8079B0A}"/>
              </a:ext>
            </a:extLst>
          </p:cNvPr>
          <p:cNvSpPr txBox="1"/>
          <p:nvPr/>
        </p:nvSpPr>
        <p:spPr>
          <a:xfrm>
            <a:off x="4131995" y="1834199"/>
            <a:ext cx="599775" cy="318036"/>
          </a:xfrm>
          <a:prstGeom prst="rect">
            <a:avLst/>
          </a:prstGeom>
          <a:noFill/>
        </p:spPr>
        <p:txBody>
          <a:bodyPr wrap="square" rtlCol="0">
            <a:spAutoFit/>
          </a:bodyPr>
          <a:lstStyle/>
          <a:p>
            <a:r>
              <a:rPr lang="en-IN" sz="2200" b="1" baseline="-25000" dirty="0"/>
              <a:t>+</a:t>
            </a:r>
          </a:p>
        </p:txBody>
      </p:sp>
      <p:sp>
        <p:nvSpPr>
          <p:cNvPr id="16" name="TextBox 15">
            <a:extLst>
              <a:ext uri="{FF2B5EF4-FFF2-40B4-BE49-F238E27FC236}">
                <a16:creationId xmlns:a16="http://schemas.microsoft.com/office/drawing/2014/main" id="{A88624C3-C504-43C6-BDC1-3B1D8B843450}"/>
              </a:ext>
            </a:extLst>
          </p:cNvPr>
          <p:cNvSpPr txBox="1"/>
          <p:nvPr/>
        </p:nvSpPr>
        <p:spPr>
          <a:xfrm>
            <a:off x="1111046" y="2518180"/>
            <a:ext cx="4601497" cy="369332"/>
          </a:xfrm>
          <a:prstGeom prst="rect">
            <a:avLst/>
          </a:prstGeom>
          <a:noFill/>
        </p:spPr>
        <p:txBody>
          <a:bodyPr wrap="square" rtlCol="0">
            <a:spAutoFit/>
          </a:bodyPr>
          <a:lstStyle/>
          <a:p>
            <a:r>
              <a:rPr lang="en-IN" b="1" dirty="0"/>
              <a:t>P(A   B) = P(A) +  P(B) - P(A    B)</a:t>
            </a:r>
          </a:p>
        </p:txBody>
      </p:sp>
      <p:sp>
        <p:nvSpPr>
          <p:cNvPr id="19" name="TextBox 18">
            <a:extLst>
              <a:ext uri="{FF2B5EF4-FFF2-40B4-BE49-F238E27FC236}">
                <a16:creationId xmlns:a16="http://schemas.microsoft.com/office/drawing/2014/main" id="{A25516EE-EC6D-49FB-A506-E0811A53532F}"/>
              </a:ext>
            </a:extLst>
          </p:cNvPr>
          <p:cNvSpPr txBox="1"/>
          <p:nvPr/>
        </p:nvSpPr>
        <p:spPr>
          <a:xfrm>
            <a:off x="1445342" y="2526888"/>
            <a:ext cx="265469" cy="376253"/>
          </a:xfrm>
          <a:prstGeom prst="rect">
            <a:avLst/>
          </a:prstGeom>
          <a:noFill/>
        </p:spPr>
        <p:txBody>
          <a:bodyPr wrap="square" rtlCol="0">
            <a:spAutoFit/>
          </a:bodyPr>
          <a:lstStyle/>
          <a:p>
            <a:r>
              <a:rPr lang="en-IN" dirty="0"/>
              <a:t>U</a:t>
            </a:r>
          </a:p>
        </p:txBody>
      </p:sp>
      <p:sp>
        <p:nvSpPr>
          <p:cNvPr id="14" name="TextBox 13">
            <a:extLst>
              <a:ext uri="{FF2B5EF4-FFF2-40B4-BE49-F238E27FC236}">
                <a16:creationId xmlns:a16="http://schemas.microsoft.com/office/drawing/2014/main" id="{9BFDBB27-DDEA-4699-A334-BDFACFD15003}"/>
              </a:ext>
            </a:extLst>
          </p:cNvPr>
          <p:cNvSpPr txBox="1"/>
          <p:nvPr/>
        </p:nvSpPr>
        <p:spPr>
          <a:xfrm>
            <a:off x="7349608" y="1743075"/>
            <a:ext cx="403111" cy="451406"/>
          </a:xfrm>
          <a:prstGeom prst="rect">
            <a:avLst/>
          </a:prstGeom>
          <a:noFill/>
        </p:spPr>
        <p:txBody>
          <a:bodyPr wrap="square" rtlCol="0">
            <a:spAutoFit/>
          </a:bodyPr>
          <a:lstStyle/>
          <a:p>
            <a:r>
              <a:rPr lang="en-IN" sz="3500" b="1" baseline="-25000" dirty="0"/>
              <a:t>-</a:t>
            </a:r>
          </a:p>
        </p:txBody>
      </p:sp>
      <p:sp>
        <p:nvSpPr>
          <p:cNvPr id="15" name="TextBox 14">
            <a:extLst>
              <a:ext uri="{FF2B5EF4-FFF2-40B4-BE49-F238E27FC236}">
                <a16:creationId xmlns:a16="http://schemas.microsoft.com/office/drawing/2014/main" id="{491946C2-6C80-46CC-8866-1747C985F328}"/>
              </a:ext>
            </a:extLst>
          </p:cNvPr>
          <p:cNvSpPr txBox="1"/>
          <p:nvPr/>
        </p:nvSpPr>
        <p:spPr>
          <a:xfrm>
            <a:off x="7551163" y="1867283"/>
            <a:ext cx="4296708" cy="369332"/>
          </a:xfrm>
          <a:prstGeom prst="rect">
            <a:avLst/>
          </a:prstGeom>
          <a:noFill/>
        </p:spPr>
        <p:txBody>
          <a:bodyPr wrap="square" rtlCol="0">
            <a:spAutoFit/>
          </a:bodyPr>
          <a:lstStyle/>
          <a:p>
            <a:r>
              <a:rPr lang="en-IN" dirty="0"/>
              <a:t>Probability that both Events A and B occur</a:t>
            </a:r>
          </a:p>
        </p:txBody>
      </p:sp>
      <p:sp>
        <p:nvSpPr>
          <p:cNvPr id="17" name="TextBox 16">
            <a:extLst>
              <a:ext uri="{FF2B5EF4-FFF2-40B4-BE49-F238E27FC236}">
                <a16:creationId xmlns:a16="http://schemas.microsoft.com/office/drawing/2014/main" id="{5D75AB52-368D-4766-8324-536226362D2C}"/>
              </a:ext>
            </a:extLst>
          </p:cNvPr>
          <p:cNvSpPr txBox="1"/>
          <p:nvPr/>
        </p:nvSpPr>
        <p:spPr>
          <a:xfrm rot="10800000">
            <a:off x="3731342" y="2520722"/>
            <a:ext cx="265469" cy="376253"/>
          </a:xfrm>
          <a:prstGeom prst="rect">
            <a:avLst/>
          </a:prstGeom>
          <a:noFill/>
        </p:spPr>
        <p:txBody>
          <a:bodyPr wrap="square" rtlCol="0">
            <a:spAutoFit/>
          </a:bodyPr>
          <a:lstStyle/>
          <a:p>
            <a:r>
              <a:rPr lang="en-IN" dirty="0"/>
              <a:t>U</a:t>
            </a:r>
          </a:p>
        </p:txBody>
      </p:sp>
      <p:sp>
        <p:nvSpPr>
          <p:cNvPr id="18" name="Rectangle 17">
            <a:extLst>
              <a:ext uri="{FF2B5EF4-FFF2-40B4-BE49-F238E27FC236}">
                <a16:creationId xmlns:a16="http://schemas.microsoft.com/office/drawing/2014/main" id="{73186CE7-6F68-4C3D-9009-225959BDAC59}"/>
              </a:ext>
            </a:extLst>
          </p:cNvPr>
          <p:cNvSpPr/>
          <p:nvPr/>
        </p:nvSpPr>
        <p:spPr>
          <a:xfrm>
            <a:off x="1356851" y="3429000"/>
            <a:ext cx="5260258" cy="19984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90510113-DE27-4EC5-BF95-E28AF6CE99B2}"/>
              </a:ext>
            </a:extLst>
          </p:cNvPr>
          <p:cNvSpPr/>
          <p:nvPr/>
        </p:nvSpPr>
        <p:spPr>
          <a:xfrm>
            <a:off x="1710812" y="3785419"/>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98033E21-23C6-4DD5-8DEC-24361A0CAACF}"/>
              </a:ext>
            </a:extLst>
          </p:cNvPr>
          <p:cNvSpPr txBox="1"/>
          <p:nvPr/>
        </p:nvSpPr>
        <p:spPr>
          <a:xfrm flipH="1">
            <a:off x="3106998" y="4156896"/>
            <a:ext cx="285136" cy="371479"/>
          </a:xfrm>
          <a:prstGeom prst="rect">
            <a:avLst/>
          </a:prstGeom>
          <a:noFill/>
        </p:spPr>
        <p:txBody>
          <a:bodyPr wrap="square" rtlCol="0">
            <a:spAutoFit/>
          </a:bodyPr>
          <a:lstStyle/>
          <a:p>
            <a:r>
              <a:rPr lang="en-IN" dirty="0"/>
              <a:t>1</a:t>
            </a:r>
          </a:p>
        </p:txBody>
      </p:sp>
      <p:sp>
        <p:nvSpPr>
          <p:cNvPr id="24" name="TextBox 23">
            <a:extLst>
              <a:ext uri="{FF2B5EF4-FFF2-40B4-BE49-F238E27FC236}">
                <a16:creationId xmlns:a16="http://schemas.microsoft.com/office/drawing/2014/main" id="{FAFC89F3-3CEF-4251-8450-7EDE04CF6C06}"/>
              </a:ext>
            </a:extLst>
          </p:cNvPr>
          <p:cNvSpPr txBox="1"/>
          <p:nvPr/>
        </p:nvSpPr>
        <p:spPr>
          <a:xfrm flipH="1">
            <a:off x="2169244" y="4384332"/>
            <a:ext cx="451052" cy="383704"/>
          </a:xfrm>
          <a:prstGeom prst="rect">
            <a:avLst/>
          </a:prstGeom>
          <a:noFill/>
        </p:spPr>
        <p:txBody>
          <a:bodyPr wrap="square" rtlCol="0">
            <a:spAutoFit/>
          </a:bodyPr>
          <a:lstStyle/>
          <a:p>
            <a:r>
              <a:rPr lang="en-IN" dirty="0"/>
              <a:t>4</a:t>
            </a:r>
          </a:p>
        </p:txBody>
      </p:sp>
      <p:sp>
        <p:nvSpPr>
          <p:cNvPr id="25" name="TextBox 24">
            <a:extLst>
              <a:ext uri="{FF2B5EF4-FFF2-40B4-BE49-F238E27FC236}">
                <a16:creationId xmlns:a16="http://schemas.microsoft.com/office/drawing/2014/main" id="{5672AF8D-A911-4729-B175-E98DD273492C}"/>
              </a:ext>
            </a:extLst>
          </p:cNvPr>
          <p:cNvSpPr txBox="1"/>
          <p:nvPr/>
        </p:nvSpPr>
        <p:spPr>
          <a:xfrm flipH="1">
            <a:off x="3549451" y="3785419"/>
            <a:ext cx="304799" cy="369332"/>
          </a:xfrm>
          <a:prstGeom prst="rect">
            <a:avLst/>
          </a:prstGeom>
          <a:noFill/>
        </p:spPr>
        <p:txBody>
          <a:bodyPr wrap="square" rtlCol="0">
            <a:spAutoFit/>
          </a:bodyPr>
          <a:lstStyle/>
          <a:p>
            <a:r>
              <a:rPr lang="en-IN" dirty="0"/>
              <a:t>2</a:t>
            </a:r>
          </a:p>
        </p:txBody>
      </p:sp>
      <p:sp>
        <p:nvSpPr>
          <p:cNvPr id="28" name="TextBox 27">
            <a:extLst>
              <a:ext uri="{FF2B5EF4-FFF2-40B4-BE49-F238E27FC236}">
                <a16:creationId xmlns:a16="http://schemas.microsoft.com/office/drawing/2014/main" id="{5CE8A4E1-E6A4-4EA3-B56F-E8590F66A5E1}"/>
              </a:ext>
            </a:extLst>
          </p:cNvPr>
          <p:cNvSpPr txBox="1"/>
          <p:nvPr/>
        </p:nvSpPr>
        <p:spPr>
          <a:xfrm>
            <a:off x="3170907" y="4387334"/>
            <a:ext cx="152399" cy="369332"/>
          </a:xfrm>
          <a:prstGeom prst="rect">
            <a:avLst/>
          </a:prstGeom>
          <a:noFill/>
        </p:spPr>
        <p:txBody>
          <a:bodyPr wrap="square" rtlCol="0">
            <a:spAutoFit/>
          </a:bodyPr>
          <a:lstStyle/>
          <a:p>
            <a:r>
              <a:rPr lang="en-IN" dirty="0"/>
              <a:t>3</a:t>
            </a:r>
          </a:p>
        </p:txBody>
      </p:sp>
      <p:sp>
        <p:nvSpPr>
          <p:cNvPr id="29" name="TextBox 28">
            <a:extLst>
              <a:ext uri="{FF2B5EF4-FFF2-40B4-BE49-F238E27FC236}">
                <a16:creationId xmlns:a16="http://schemas.microsoft.com/office/drawing/2014/main" id="{F90C88E5-4D44-4CF0-81A4-D08F5260121D}"/>
              </a:ext>
            </a:extLst>
          </p:cNvPr>
          <p:cNvSpPr txBox="1"/>
          <p:nvPr/>
        </p:nvSpPr>
        <p:spPr>
          <a:xfrm>
            <a:off x="5152109" y="4413831"/>
            <a:ext cx="412950" cy="369332"/>
          </a:xfrm>
          <a:prstGeom prst="rect">
            <a:avLst/>
          </a:prstGeom>
          <a:noFill/>
        </p:spPr>
        <p:txBody>
          <a:bodyPr wrap="square" rtlCol="0">
            <a:spAutoFit/>
          </a:bodyPr>
          <a:lstStyle/>
          <a:p>
            <a:r>
              <a:rPr lang="en-IN" dirty="0"/>
              <a:t>5</a:t>
            </a:r>
          </a:p>
        </p:txBody>
      </p:sp>
      <p:sp>
        <p:nvSpPr>
          <p:cNvPr id="30" name="TextBox 29">
            <a:extLst>
              <a:ext uri="{FF2B5EF4-FFF2-40B4-BE49-F238E27FC236}">
                <a16:creationId xmlns:a16="http://schemas.microsoft.com/office/drawing/2014/main" id="{F748F3A1-CB7D-411A-B553-A5F4371A694C}"/>
              </a:ext>
            </a:extLst>
          </p:cNvPr>
          <p:cNvSpPr txBox="1"/>
          <p:nvPr/>
        </p:nvSpPr>
        <p:spPr>
          <a:xfrm flipH="1">
            <a:off x="5356129" y="3972232"/>
            <a:ext cx="304799" cy="369332"/>
          </a:xfrm>
          <a:prstGeom prst="rect">
            <a:avLst/>
          </a:prstGeom>
          <a:noFill/>
        </p:spPr>
        <p:txBody>
          <a:bodyPr wrap="square" rtlCol="0">
            <a:spAutoFit/>
          </a:bodyPr>
          <a:lstStyle/>
          <a:p>
            <a:r>
              <a:rPr lang="en-IN" dirty="0"/>
              <a:t>6</a:t>
            </a:r>
          </a:p>
        </p:txBody>
      </p:sp>
      <p:sp>
        <p:nvSpPr>
          <p:cNvPr id="31" name="TextBox 30">
            <a:extLst>
              <a:ext uri="{FF2B5EF4-FFF2-40B4-BE49-F238E27FC236}">
                <a16:creationId xmlns:a16="http://schemas.microsoft.com/office/drawing/2014/main" id="{3972D204-A78F-4A46-827F-A1E7817F9A89}"/>
              </a:ext>
            </a:extLst>
          </p:cNvPr>
          <p:cNvSpPr txBox="1"/>
          <p:nvPr/>
        </p:nvSpPr>
        <p:spPr>
          <a:xfrm>
            <a:off x="2045109" y="3431457"/>
            <a:ext cx="280220" cy="369332"/>
          </a:xfrm>
          <a:prstGeom prst="rect">
            <a:avLst/>
          </a:prstGeom>
          <a:noFill/>
        </p:spPr>
        <p:txBody>
          <a:bodyPr wrap="square" rtlCol="0">
            <a:spAutoFit/>
          </a:bodyPr>
          <a:lstStyle/>
          <a:p>
            <a:r>
              <a:rPr lang="en-IN" b="1" dirty="0"/>
              <a:t>A</a:t>
            </a:r>
          </a:p>
        </p:txBody>
      </p:sp>
      <p:sp>
        <p:nvSpPr>
          <p:cNvPr id="32" name="TextBox 31">
            <a:extLst>
              <a:ext uri="{FF2B5EF4-FFF2-40B4-BE49-F238E27FC236}">
                <a16:creationId xmlns:a16="http://schemas.microsoft.com/office/drawing/2014/main" id="{8924C121-3C2B-4C34-A549-5136EF4077B2}"/>
              </a:ext>
            </a:extLst>
          </p:cNvPr>
          <p:cNvSpPr txBox="1"/>
          <p:nvPr/>
        </p:nvSpPr>
        <p:spPr>
          <a:xfrm>
            <a:off x="4159048" y="3413371"/>
            <a:ext cx="1461320" cy="369332"/>
          </a:xfrm>
          <a:prstGeom prst="rect">
            <a:avLst/>
          </a:prstGeom>
          <a:noFill/>
        </p:spPr>
        <p:txBody>
          <a:bodyPr wrap="square" rtlCol="0">
            <a:spAutoFit/>
          </a:bodyPr>
          <a:lstStyle/>
          <a:p>
            <a:r>
              <a:rPr lang="en-IN" b="1" dirty="0"/>
              <a:t>B</a:t>
            </a:r>
          </a:p>
        </p:txBody>
      </p:sp>
      <p:sp>
        <p:nvSpPr>
          <p:cNvPr id="33" name="Oval 32">
            <a:extLst>
              <a:ext uri="{FF2B5EF4-FFF2-40B4-BE49-F238E27FC236}">
                <a16:creationId xmlns:a16="http://schemas.microsoft.com/office/drawing/2014/main" id="{D3B86688-EC2A-46EE-A5B4-1A12D4F473B4}"/>
              </a:ext>
            </a:extLst>
          </p:cNvPr>
          <p:cNvSpPr/>
          <p:nvPr/>
        </p:nvSpPr>
        <p:spPr>
          <a:xfrm>
            <a:off x="3013587" y="3692635"/>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439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6" y="1219200"/>
            <a:ext cx="9609453" cy="646331"/>
          </a:xfrm>
          <a:prstGeom prst="rect">
            <a:avLst/>
          </a:prstGeom>
          <a:noFill/>
        </p:spPr>
        <p:txBody>
          <a:bodyPr wrap="square" rtlCol="0">
            <a:spAutoFit/>
          </a:bodyPr>
          <a:lstStyle/>
          <a:p>
            <a:pPr marL="285750" indent="-285750">
              <a:buFont typeface="Wingdings" panose="05000000000000000000" pitchFamily="2" charset="2"/>
              <a:buChar char="v"/>
            </a:pPr>
            <a:r>
              <a:rPr lang="en-IN" b="1" dirty="0"/>
              <a:t>Factorial </a:t>
            </a:r>
            <a:r>
              <a:rPr lang="en-IN" dirty="0"/>
              <a:t>of a non negative integer n, denoted by n!, is the product of all positive integers less than or equal to n</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1936956" cy="615552"/>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Factorial</a:t>
            </a:r>
          </a:p>
        </p:txBody>
      </p:sp>
      <p:sp>
        <p:nvSpPr>
          <p:cNvPr id="16" name="TextBox 15">
            <a:extLst>
              <a:ext uri="{FF2B5EF4-FFF2-40B4-BE49-F238E27FC236}">
                <a16:creationId xmlns:a16="http://schemas.microsoft.com/office/drawing/2014/main" id="{A88624C3-C504-43C6-BDC1-3B1D8B843450}"/>
              </a:ext>
            </a:extLst>
          </p:cNvPr>
          <p:cNvSpPr txBox="1"/>
          <p:nvPr/>
        </p:nvSpPr>
        <p:spPr>
          <a:xfrm>
            <a:off x="1258531" y="2400175"/>
            <a:ext cx="4601497" cy="369332"/>
          </a:xfrm>
          <a:prstGeom prst="rect">
            <a:avLst/>
          </a:prstGeom>
          <a:noFill/>
        </p:spPr>
        <p:txBody>
          <a:bodyPr wrap="square" rtlCol="0">
            <a:spAutoFit/>
          </a:bodyPr>
          <a:lstStyle/>
          <a:p>
            <a:r>
              <a:rPr lang="en-IN" b="1" dirty="0"/>
              <a:t>5!= 5 x 4 x 3 x 2 x 1</a:t>
            </a:r>
          </a:p>
        </p:txBody>
      </p:sp>
      <p:sp>
        <p:nvSpPr>
          <p:cNvPr id="26" name="TextBox 25">
            <a:extLst>
              <a:ext uri="{FF2B5EF4-FFF2-40B4-BE49-F238E27FC236}">
                <a16:creationId xmlns:a16="http://schemas.microsoft.com/office/drawing/2014/main" id="{482212EB-3799-4647-AAB7-069FA22C9DD4}"/>
              </a:ext>
            </a:extLst>
          </p:cNvPr>
          <p:cNvSpPr txBox="1"/>
          <p:nvPr/>
        </p:nvSpPr>
        <p:spPr>
          <a:xfrm>
            <a:off x="1273276" y="2670580"/>
            <a:ext cx="4601497" cy="369332"/>
          </a:xfrm>
          <a:prstGeom prst="rect">
            <a:avLst/>
          </a:prstGeom>
          <a:noFill/>
        </p:spPr>
        <p:txBody>
          <a:bodyPr wrap="square" rtlCol="0">
            <a:spAutoFit/>
          </a:bodyPr>
          <a:lstStyle/>
          <a:p>
            <a:r>
              <a:rPr lang="en-IN" b="1" dirty="0"/>
              <a:t>1!= 1</a:t>
            </a:r>
          </a:p>
        </p:txBody>
      </p:sp>
      <p:sp>
        <p:nvSpPr>
          <p:cNvPr id="27" name="TextBox 26">
            <a:extLst>
              <a:ext uri="{FF2B5EF4-FFF2-40B4-BE49-F238E27FC236}">
                <a16:creationId xmlns:a16="http://schemas.microsoft.com/office/drawing/2014/main" id="{E6A4CEA3-D475-4534-8BE2-BC7A7590B5BF}"/>
              </a:ext>
            </a:extLst>
          </p:cNvPr>
          <p:cNvSpPr txBox="1"/>
          <p:nvPr/>
        </p:nvSpPr>
        <p:spPr>
          <a:xfrm>
            <a:off x="1273275" y="2941734"/>
            <a:ext cx="4601497" cy="369332"/>
          </a:xfrm>
          <a:prstGeom prst="rect">
            <a:avLst/>
          </a:prstGeom>
          <a:noFill/>
        </p:spPr>
        <p:txBody>
          <a:bodyPr wrap="square" rtlCol="0">
            <a:spAutoFit/>
          </a:bodyPr>
          <a:lstStyle/>
          <a:p>
            <a:r>
              <a:rPr lang="en-IN" b="1" dirty="0"/>
              <a:t>0!= 1</a:t>
            </a:r>
          </a:p>
        </p:txBody>
      </p:sp>
      <mc:AlternateContent xmlns:mc="http://schemas.openxmlformats.org/markup-compatibility/2006" xmlns:p14="http://schemas.microsoft.com/office/powerpoint/2010/main">
        <mc:Choice Requires="p14">
          <p:contentPart p14:bwMode="auto" r:id="rId2">
            <p14:nvContentPartPr>
              <p14:cNvPr id="56" name="Ink 55">
                <a:extLst>
                  <a:ext uri="{FF2B5EF4-FFF2-40B4-BE49-F238E27FC236}">
                    <a16:creationId xmlns:a16="http://schemas.microsoft.com/office/drawing/2014/main" id="{B2B999B6-4B15-BD21-CDE5-F0FDBB1D512B}"/>
                  </a:ext>
                </a:extLst>
              </p14:cNvPr>
              <p14:cNvContentPartPr/>
              <p14:nvPr/>
            </p14:nvContentPartPr>
            <p14:xfrm>
              <a:off x="5742436" y="2068484"/>
              <a:ext cx="360" cy="360"/>
            </p14:xfrm>
          </p:contentPart>
        </mc:Choice>
        <mc:Fallback xmlns="">
          <p:pic>
            <p:nvPicPr>
              <p:cNvPr id="56" name="Ink 55">
                <a:extLst>
                  <a:ext uri="{FF2B5EF4-FFF2-40B4-BE49-F238E27FC236}">
                    <a16:creationId xmlns:a16="http://schemas.microsoft.com/office/drawing/2014/main" id="{B2B999B6-4B15-BD21-CDE5-F0FDBB1D512B}"/>
                  </a:ext>
                </a:extLst>
              </p:cNvPr>
              <p:cNvPicPr/>
              <p:nvPr/>
            </p:nvPicPr>
            <p:blipFill>
              <a:blip r:embed="rId3"/>
              <a:stretch>
                <a:fillRect/>
              </a:stretch>
            </p:blipFill>
            <p:spPr>
              <a:xfrm>
                <a:off x="5726956" y="2053364"/>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3" name="Ink 102">
                <a:extLst>
                  <a:ext uri="{FF2B5EF4-FFF2-40B4-BE49-F238E27FC236}">
                    <a16:creationId xmlns:a16="http://schemas.microsoft.com/office/drawing/2014/main" id="{E9A1F9FD-DB24-AE36-743A-E250789EC396}"/>
                  </a:ext>
                </a:extLst>
              </p14:cNvPr>
              <p14:cNvContentPartPr/>
              <p14:nvPr/>
            </p14:nvContentPartPr>
            <p14:xfrm>
              <a:off x="8769676" y="6239804"/>
              <a:ext cx="360" cy="360"/>
            </p14:xfrm>
          </p:contentPart>
        </mc:Choice>
        <mc:Fallback xmlns="">
          <p:pic>
            <p:nvPicPr>
              <p:cNvPr id="103" name="Ink 102">
                <a:extLst>
                  <a:ext uri="{FF2B5EF4-FFF2-40B4-BE49-F238E27FC236}">
                    <a16:creationId xmlns:a16="http://schemas.microsoft.com/office/drawing/2014/main" id="{E9A1F9FD-DB24-AE36-743A-E250789EC396}"/>
                  </a:ext>
                </a:extLst>
              </p:cNvPr>
              <p:cNvPicPr/>
              <p:nvPr/>
            </p:nvPicPr>
            <p:blipFill>
              <a:blip r:embed="rId5"/>
              <a:stretch>
                <a:fillRect/>
              </a:stretch>
            </p:blipFill>
            <p:spPr>
              <a:xfrm>
                <a:off x="8761036" y="6230804"/>
                <a:ext cx="18000" cy="18000"/>
              </a:xfrm>
              <a:prstGeom prst="rect">
                <a:avLst/>
              </a:prstGeom>
            </p:spPr>
          </p:pic>
        </mc:Fallback>
      </mc:AlternateContent>
      <p:grpSp>
        <p:nvGrpSpPr>
          <p:cNvPr id="135" name="Group 134">
            <a:extLst>
              <a:ext uri="{FF2B5EF4-FFF2-40B4-BE49-F238E27FC236}">
                <a16:creationId xmlns:a16="http://schemas.microsoft.com/office/drawing/2014/main" id="{6025AAC7-BA2E-FBF2-C25E-049E74131C6D}"/>
              </a:ext>
            </a:extLst>
          </p:cNvPr>
          <p:cNvGrpSpPr/>
          <p:nvPr/>
        </p:nvGrpSpPr>
        <p:grpSpPr>
          <a:xfrm>
            <a:off x="8674996" y="3406604"/>
            <a:ext cx="455400" cy="330120"/>
            <a:chOff x="8674996" y="3406604"/>
            <a:chExt cx="455400" cy="330120"/>
          </a:xfrm>
        </p:grpSpPr>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C2171C93-AC3C-1127-892C-8362FE4460FC}"/>
                    </a:ext>
                  </a:extLst>
                </p14:cNvPr>
                <p14:cNvContentPartPr/>
                <p14:nvPr/>
              </p14:nvContentPartPr>
              <p14:xfrm>
                <a:off x="8674996" y="3406604"/>
                <a:ext cx="360" cy="360"/>
              </p14:xfrm>
            </p:contentPart>
          </mc:Choice>
          <mc:Fallback xmlns="">
            <p:pic>
              <p:nvPicPr>
                <p:cNvPr id="30" name="Ink 29">
                  <a:extLst>
                    <a:ext uri="{FF2B5EF4-FFF2-40B4-BE49-F238E27FC236}">
                      <a16:creationId xmlns:a16="http://schemas.microsoft.com/office/drawing/2014/main" id="{C2171C93-AC3C-1127-892C-8362FE4460FC}"/>
                    </a:ext>
                  </a:extLst>
                </p:cNvPr>
                <p:cNvPicPr/>
                <p:nvPr/>
              </p:nvPicPr>
              <p:blipFill>
                <a:blip r:embed="rId3"/>
                <a:stretch>
                  <a:fillRect/>
                </a:stretch>
              </p:blipFill>
              <p:spPr>
                <a:xfrm>
                  <a:off x="8659876" y="3391484"/>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B37B1C96-EE5E-D323-C216-DECBB10EA082}"/>
                    </a:ext>
                  </a:extLst>
                </p14:cNvPr>
                <p14:cNvContentPartPr/>
                <p14:nvPr/>
              </p14:nvContentPartPr>
              <p14:xfrm>
                <a:off x="9130036" y="3736364"/>
                <a:ext cx="360" cy="360"/>
              </p14:xfrm>
            </p:contentPart>
          </mc:Choice>
          <mc:Fallback xmlns="">
            <p:pic>
              <p:nvPicPr>
                <p:cNvPr id="31" name="Ink 30">
                  <a:extLst>
                    <a:ext uri="{FF2B5EF4-FFF2-40B4-BE49-F238E27FC236}">
                      <a16:creationId xmlns:a16="http://schemas.microsoft.com/office/drawing/2014/main" id="{B37B1C96-EE5E-D323-C216-DECBB10EA082}"/>
                    </a:ext>
                  </a:extLst>
                </p:cNvPr>
                <p:cNvPicPr/>
                <p:nvPr/>
              </p:nvPicPr>
              <p:blipFill>
                <a:blip r:embed="rId3"/>
                <a:stretch>
                  <a:fillRect/>
                </a:stretch>
              </p:blipFill>
              <p:spPr>
                <a:xfrm>
                  <a:off x="9114556" y="3720884"/>
                  <a:ext cx="309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36" name="Ink 135">
                <a:extLst>
                  <a:ext uri="{FF2B5EF4-FFF2-40B4-BE49-F238E27FC236}">
                    <a16:creationId xmlns:a16="http://schemas.microsoft.com/office/drawing/2014/main" id="{042EBA5D-49CF-989F-C7A9-8B9228BBDA13}"/>
                  </a:ext>
                </a:extLst>
              </p14:cNvPr>
              <p14:cNvContentPartPr/>
              <p14:nvPr/>
            </p14:nvContentPartPr>
            <p14:xfrm>
              <a:off x="9542956" y="5167004"/>
              <a:ext cx="360" cy="360"/>
            </p14:xfrm>
          </p:contentPart>
        </mc:Choice>
        <mc:Fallback xmlns="">
          <p:pic>
            <p:nvPicPr>
              <p:cNvPr id="136" name="Ink 135">
                <a:extLst>
                  <a:ext uri="{FF2B5EF4-FFF2-40B4-BE49-F238E27FC236}">
                    <a16:creationId xmlns:a16="http://schemas.microsoft.com/office/drawing/2014/main" id="{042EBA5D-49CF-989F-C7A9-8B9228BBDA13}"/>
                  </a:ext>
                </a:extLst>
              </p:cNvPr>
              <p:cNvPicPr/>
              <p:nvPr/>
            </p:nvPicPr>
            <p:blipFill>
              <a:blip r:embed="rId5"/>
              <a:stretch>
                <a:fillRect/>
              </a:stretch>
            </p:blipFill>
            <p:spPr>
              <a:xfrm>
                <a:off x="9533956" y="5158004"/>
                <a:ext cx="18000" cy="18000"/>
              </a:xfrm>
              <a:prstGeom prst="rect">
                <a:avLst/>
              </a:prstGeom>
            </p:spPr>
          </p:pic>
        </mc:Fallback>
      </mc:AlternateContent>
    </p:spTree>
    <p:extLst>
      <p:ext uri="{BB962C8B-B14F-4D97-AF65-F5344CB8AC3E}">
        <p14:creationId xmlns:p14="http://schemas.microsoft.com/office/powerpoint/2010/main" val="110149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609453"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Permutation: </a:t>
            </a:r>
            <a:r>
              <a:rPr lang="en-IN" dirty="0"/>
              <a:t>A set of objects in which position (or order) is important. E.g. Lock</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5879690"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Permutation and Combination</a:t>
            </a:r>
          </a:p>
        </p:txBody>
      </p:sp>
      <p:sp>
        <p:nvSpPr>
          <p:cNvPr id="8" name="TextBox 7">
            <a:extLst>
              <a:ext uri="{FF2B5EF4-FFF2-40B4-BE49-F238E27FC236}">
                <a16:creationId xmlns:a16="http://schemas.microsoft.com/office/drawing/2014/main" id="{DA8D0BCC-9E48-436E-B47A-F8F2F543594A}"/>
              </a:ext>
            </a:extLst>
          </p:cNvPr>
          <p:cNvSpPr txBox="1"/>
          <p:nvPr/>
        </p:nvSpPr>
        <p:spPr>
          <a:xfrm>
            <a:off x="1120876" y="1674271"/>
            <a:ext cx="9609453"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Combination: </a:t>
            </a:r>
            <a:r>
              <a:rPr lang="en-IN" dirty="0"/>
              <a:t>A set of objects in which position (or order) is  </a:t>
            </a:r>
            <a:r>
              <a:rPr lang="en-IN" b="1" dirty="0"/>
              <a:t>NOT</a:t>
            </a:r>
            <a:r>
              <a:rPr lang="en-IN" dirty="0"/>
              <a:t> important, E.g. Select 3 people</a:t>
            </a:r>
          </a:p>
        </p:txBody>
      </p:sp>
      <p:pic>
        <p:nvPicPr>
          <p:cNvPr id="17" name="Picture 16">
            <a:extLst>
              <a:ext uri="{FF2B5EF4-FFF2-40B4-BE49-F238E27FC236}">
                <a16:creationId xmlns:a16="http://schemas.microsoft.com/office/drawing/2014/main" id="{BA86F794-70EB-4C59-9517-511B2C1EB90F}"/>
              </a:ext>
            </a:extLst>
          </p:cNvPr>
          <p:cNvPicPr>
            <a:picLocks noChangeAspect="1"/>
          </p:cNvPicPr>
          <p:nvPr/>
        </p:nvPicPr>
        <p:blipFill rotWithShape="1">
          <a:blip r:embed="rId2">
            <a:extLst>
              <a:ext uri="{28A0092B-C50C-407E-A947-70E740481C1C}">
                <a14:useLocalDpi xmlns:a14="http://schemas.microsoft.com/office/drawing/2010/main" val="0"/>
              </a:ext>
            </a:extLst>
          </a:blip>
          <a:srcRect l="11983" t="44813" r="36435" b="27756"/>
          <a:stretch/>
        </p:blipFill>
        <p:spPr>
          <a:xfrm>
            <a:off x="5565058" y="2744529"/>
            <a:ext cx="3893574" cy="1188245"/>
          </a:xfrm>
          <a:prstGeom prst="rect">
            <a:avLst/>
          </a:prstGeom>
        </p:spPr>
      </p:pic>
      <p:pic>
        <p:nvPicPr>
          <p:cNvPr id="23" name="Picture 22">
            <a:extLst>
              <a:ext uri="{FF2B5EF4-FFF2-40B4-BE49-F238E27FC236}">
                <a16:creationId xmlns:a16="http://schemas.microsoft.com/office/drawing/2014/main" id="{89ECF2BD-2275-49CA-AF5C-36F5049B66A7}"/>
              </a:ext>
            </a:extLst>
          </p:cNvPr>
          <p:cNvPicPr>
            <a:picLocks noChangeAspect="1"/>
          </p:cNvPicPr>
          <p:nvPr/>
        </p:nvPicPr>
        <p:blipFill rotWithShape="1">
          <a:blip r:embed="rId2">
            <a:extLst>
              <a:ext uri="{28A0092B-C50C-407E-A947-70E740481C1C}">
                <a14:useLocalDpi xmlns:a14="http://schemas.microsoft.com/office/drawing/2010/main" val="0"/>
              </a:ext>
            </a:extLst>
          </a:blip>
          <a:srcRect l="12225" t="68447" r="32918"/>
          <a:stretch/>
        </p:blipFill>
        <p:spPr>
          <a:xfrm>
            <a:off x="988342" y="2744529"/>
            <a:ext cx="4140795" cy="1366806"/>
          </a:xfrm>
          <a:prstGeom prst="rect">
            <a:avLst/>
          </a:prstGeom>
        </p:spPr>
      </p:pic>
      <p:grpSp>
        <p:nvGrpSpPr>
          <p:cNvPr id="72" name="Group 71">
            <a:extLst>
              <a:ext uri="{FF2B5EF4-FFF2-40B4-BE49-F238E27FC236}">
                <a16:creationId xmlns:a16="http://schemas.microsoft.com/office/drawing/2014/main" id="{61A5C710-488B-F94D-6E87-9DE2E23F68B8}"/>
              </a:ext>
            </a:extLst>
          </p:cNvPr>
          <p:cNvGrpSpPr/>
          <p:nvPr/>
        </p:nvGrpSpPr>
        <p:grpSpPr>
          <a:xfrm>
            <a:off x="9910516" y="3853724"/>
            <a:ext cx="360" cy="360"/>
            <a:chOff x="9910516" y="3853724"/>
            <a:chExt cx="360" cy="360"/>
          </a:xfrm>
        </p:grpSpPr>
        <mc:AlternateContent xmlns:mc="http://schemas.openxmlformats.org/markup-compatibility/2006" xmlns:p14="http://schemas.microsoft.com/office/powerpoint/2010/main">
          <mc:Choice Requires="p14">
            <p:contentPart p14:bwMode="auto" r:id="rId3">
              <p14:nvContentPartPr>
                <p14:cNvPr id="53" name="Ink 52">
                  <a:extLst>
                    <a:ext uri="{FF2B5EF4-FFF2-40B4-BE49-F238E27FC236}">
                      <a16:creationId xmlns:a16="http://schemas.microsoft.com/office/drawing/2014/main" id="{1F63F4E7-3A52-42F3-F956-620937E601C5}"/>
                    </a:ext>
                  </a:extLst>
                </p14:cNvPr>
                <p14:cNvContentPartPr/>
                <p14:nvPr/>
              </p14:nvContentPartPr>
              <p14:xfrm>
                <a:off x="9910516" y="3853724"/>
                <a:ext cx="360" cy="360"/>
              </p14:xfrm>
            </p:contentPart>
          </mc:Choice>
          <mc:Fallback xmlns="">
            <p:pic>
              <p:nvPicPr>
                <p:cNvPr id="53" name="Ink 52">
                  <a:extLst>
                    <a:ext uri="{FF2B5EF4-FFF2-40B4-BE49-F238E27FC236}">
                      <a16:creationId xmlns:a16="http://schemas.microsoft.com/office/drawing/2014/main" id="{1F63F4E7-3A52-42F3-F956-620937E601C5}"/>
                    </a:ext>
                  </a:extLst>
                </p:cNvPr>
                <p:cNvPicPr/>
                <p:nvPr/>
              </p:nvPicPr>
              <p:blipFill>
                <a:blip r:embed="rId74"/>
                <a:stretch>
                  <a:fillRect/>
                </a:stretch>
              </p:blipFill>
              <p:spPr>
                <a:xfrm>
                  <a:off x="9895396" y="3838244"/>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Ink 53">
                  <a:extLst>
                    <a:ext uri="{FF2B5EF4-FFF2-40B4-BE49-F238E27FC236}">
                      <a16:creationId xmlns:a16="http://schemas.microsoft.com/office/drawing/2014/main" id="{9FFCA572-F674-E5A1-4092-F5D3D1074EEA}"/>
                    </a:ext>
                  </a:extLst>
                </p14:cNvPr>
                <p14:cNvContentPartPr/>
                <p14:nvPr/>
              </p14:nvContentPartPr>
              <p14:xfrm>
                <a:off x="9910516" y="3853724"/>
                <a:ext cx="360" cy="360"/>
              </p14:xfrm>
            </p:contentPart>
          </mc:Choice>
          <mc:Fallback xmlns="">
            <p:pic>
              <p:nvPicPr>
                <p:cNvPr id="54" name="Ink 53">
                  <a:extLst>
                    <a:ext uri="{FF2B5EF4-FFF2-40B4-BE49-F238E27FC236}">
                      <a16:creationId xmlns:a16="http://schemas.microsoft.com/office/drawing/2014/main" id="{9FFCA572-F674-E5A1-4092-F5D3D1074EEA}"/>
                    </a:ext>
                  </a:extLst>
                </p:cNvPr>
                <p:cNvPicPr/>
                <p:nvPr/>
              </p:nvPicPr>
              <p:blipFill>
                <a:blip r:embed="rId74"/>
                <a:stretch>
                  <a:fillRect/>
                </a:stretch>
              </p:blipFill>
              <p:spPr>
                <a:xfrm>
                  <a:off x="9895396" y="3838244"/>
                  <a:ext cx="30960" cy="30960"/>
                </a:xfrm>
                <a:prstGeom prst="rect">
                  <a:avLst/>
                </a:prstGeom>
              </p:spPr>
            </p:pic>
          </mc:Fallback>
        </mc:AlternateContent>
      </p:grpSp>
    </p:spTree>
    <p:extLst>
      <p:ext uri="{BB962C8B-B14F-4D97-AF65-F5344CB8AC3E}">
        <p14:creationId xmlns:p14="http://schemas.microsoft.com/office/powerpoint/2010/main" val="380549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609453" cy="1754326"/>
          </a:xfrm>
          <a:prstGeom prst="rect">
            <a:avLst/>
          </a:prstGeom>
          <a:noFill/>
        </p:spPr>
        <p:txBody>
          <a:bodyPr wrap="square" rtlCol="0">
            <a:spAutoFit/>
          </a:bodyPr>
          <a:lstStyle/>
          <a:p>
            <a:pPr marL="285750" indent="-285750">
              <a:buFont typeface="Wingdings" panose="05000000000000000000" pitchFamily="2" charset="2"/>
              <a:buChar char="v"/>
            </a:pPr>
            <a:r>
              <a:rPr lang="en-IN" b="1" dirty="0"/>
              <a:t>Permutation with repetition:</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endParaRPr lang="en-IN" b="1" dirty="0"/>
          </a:p>
          <a:p>
            <a:r>
              <a:rPr lang="en-IN" dirty="0"/>
              <a:t>In case of a lock, total permutations are </a:t>
            </a:r>
          </a:p>
          <a:p>
            <a:endParaRPr lang="en-IN" dirty="0"/>
          </a:p>
          <a:p>
            <a:r>
              <a:rPr lang="en-IN" dirty="0"/>
              <a:t>10 x 10 x 10 x 10 =10,000</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5879690"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Permutation and Combination</a:t>
            </a:r>
          </a:p>
        </p:txBody>
      </p:sp>
      <p:pic>
        <p:nvPicPr>
          <p:cNvPr id="6" name="Picture 5">
            <a:extLst>
              <a:ext uri="{FF2B5EF4-FFF2-40B4-BE49-F238E27FC236}">
                <a16:creationId xmlns:a16="http://schemas.microsoft.com/office/drawing/2014/main" id="{2A8C95D9-BDF5-44A7-ACC2-4AEC23323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771" y="1738312"/>
            <a:ext cx="1800225" cy="3381375"/>
          </a:xfrm>
          <a:prstGeom prst="rect">
            <a:avLst/>
          </a:prstGeom>
        </p:spPr>
      </p:pic>
      <p:grpSp>
        <p:nvGrpSpPr>
          <p:cNvPr id="9" name="Group 8">
            <a:extLst>
              <a:ext uri="{FF2B5EF4-FFF2-40B4-BE49-F238E27FC236}">
                <a16:creationId xmlns:a16="http://schemas.microsoft.com/office/drawing/2014/main" id="{59EEADA3-67E6-40F5-9D1A-C50BB4116B47}"/>
              </a:ext>
            </a:extLst>
          </p:cNvPr>
          <p:cNvGrpSpPr/>
          <p:nvPr/>
        </p:nvGrpSpPr>
        <p:grpSpPr>
          <a:xfrm>
            <a:off x="2318647" y="3588775"/>
            <a:ext cx="2214024" cy="615558"/>
            <a:chOff x="2517058" y="3593694"/>
            <a:chExt cx="1934266" cy="462735"/>
          </a:xfrm>
        </p:grpSpPr>
        <p:sp>
          <p:nvSpPr>
            <p:cNvPr id="7" name="TextBox 6">
              <a:extLst>
                <a:ext uri="{FF2B5EF4-FFF2-40B4-BE49-F238E27FC236}">
                  <a16:creationId xmlns:a16="http://schemas.microsoft.com/office/drawing/2014/main" id="{AFD9FF6D-2715-4160-AF64-6794BCB8EDBD}"/>
                </a:ext>
              </a:extLst>
            </p:cNvPr>
            <p:cNvSpPr txBox="1"/>
            <p:nvPr/>
          </p:nvSpPr>
          <p:spPr>
            <a:xfrm>
              <a:off x="2517058" y="3687097"/>
              <a:ext cx="1800225" cy="369332"/>
            </a:xfrm>
            <a:prstGeom prst="rect">
              <a:avLst/>
            </a:prstGeom>
            <a:noFill/>
          </p:spPr>
          <p:txBody>
            <a:bodyPr wrap="square" rtlCol="0">
              <a:spAutoFit/>
            </a:bodyPr>
            <a:lstStyle/>
            <a:p>
              <a:r>
                <a:rPr lang="en-IN" b="1" dirty="0"/>
                <a:t>n</a:t>
              </a:r>
            </a:p>
          </p:txBody>
        </p:sp>
        <p:sp>
          <p:nvSpPr>
            <p:cNvPr id="13" name="TextBox 12">
              <a:extLst>
                <a:ext uri="{FF2B5EF4-FFF2-40B4-BE49-F238E27FC236}">
                  <a16:creationId xmlns:a16="http://schemas.microsoft.com/office/drawing/2014/main" id="{ABDB5788-EF76-488F-AF58-C2D2BB9D805A}"/>
                </a:ext>
              </a:extLst>
            </p:cNvPr>
            <p:cNvSpPr txBox="1"/>
            <p:nvPr/>
          </p:nvSpPr>
          <p:spPr>
            <a:xfrm>
              <a:off x="2651099" y="3593694"/>
              <a:ext cx="1800225" cy="369332"/>
            </a:xfrm>
            <a:prstGeom prst="rect">
              <a:avLst/>
            </a:prstGeom>
            <a:noFill/>
          </p:spPr>
          <p:txBody>
            <a:bodyPr wrap="square" rtlCol="0">
              <a:spAutoFit/>
            </a:bodyPr>
            <a:lstStyle/>
            <a:p>
              <a:r>
                <a:rPr lang="en-IN" b="1" dirty="0"/>
                <a:t>r</a:t>
              </a:r>
            </a:p>
          </p:txBody>
        </p:sp>
      </p:gr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0DAB984F-20D3-2ED4-FF54-85FD670A8097}"/>
                  </a:ext>
                </a:extLst>
              </p14:cNvPr>
              <p14:cNvContentPartPr/>
              <p14:nvPr/>
            </p14:nvContentPartPr>
            <p14:xfrm>
              <a:off x="2359156" y="4910324"/>
              <a:ext cx="360" cy="360"/>
            </p14:xfrm>
          </p:contentPart>
        </mc:Choice>
        <mc:Fallback xmlns="">
          <p:pic>
            <p:nvPicPr>
              <p:cNvPr id="39" name="Ink 38">
                <a:extLst>
                  <a:ext uri="{FF2B5EF4-FFF2-40B4-BE49-F238E27FC236}">
                    <a16:creationId xmlns:a16="http://schemas.microsoft.com/office/drawing/2014/main" id="{0DAB984F-20D3-2ED4-FF54-85FD670A8097}"/>
                  </a:ext>
                </a:extLst>
              </p:cNvPr>
              <p:cNvPicPr/>
              <p:nvPr/>
            </p:nvPicPr>
            <p:blipFill>
              <a:blip r:embed="rId4"/>
              <a:stretch>
                <a:fillRect/>
              </a:stretch>
            </p:blipFill>
            <p:spPr>
              <a:xfrm>
                <a:off x="2343676" y="4894844"/>
                <a:ext cx="30960" cy="30960"/>
              </a:xfrm>
              <a:prstGeom prst="rect">
                <a:avLst/>
              </a:prstGeom>
            </p:spPr>
          </p:pic>
        </mc:Fallback>
      </mc:AlternateContent>
    </p:spTree>
    <p:extLst>
      <p:ext uri="{BB962C8B-B14F-4D97-AF65-F5344CB8AC3E}">
        <p14:creationId xmlns:p14="http://schemas.microsoft.com/office/powerpoint/2010/main" val="7388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609453" cy="1754326"/>
          </a:xfrm>
          <a:prstGeom prst="rect">
            <a:avLst/>
          </a:prstGeom>
          <a:noFill/>
        </p:spPr>
        <p:txBody>
          <a:bodyPr wrap="square" rtlCol="0">
            <a:spAutoFit/>
          </a:bodyPr>
          <a:lstStyle/>
          <a:p>
            <a:pPr marL="285750" indent="-285750">
              <a:buFont typeface="Wingdings" panose="05000000000000000000" pitchFamily="2" charset="2"/>
              <a:buChar char="v"/>
            </a:pPr>
            <a:r>
              <a:rPr lang="en-IN" b="1" dirty="0"/>
              <a:t>Permutation without repetition:</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endParaRPr lang="en-IN" b="1" dirty="0"/>
          </a:p>
          <a:p>
            <a:r>
              <a:rPr lang="en-IN" dirty="0"/>
              <a:t>In how many ways we can select 3 players out of 5. The first selected becomes the captain, second the vice captain and third the treasurer.</a:t>
            </a:r>
          </a:p>
          <a:p>
            <a:endParaRPr lang="en-IN" dirty="0"/>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5879690"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Permutation and Combination</a:t>
            </a:r>
          </a:p>
        </p:txBody>
      </p:sp>
      <p:pic>
        <p:nvPicPr>
          <p:cNvPr id="11" name="Picture 10">
            <a:extLst>
              <a:ext uri="{FF2B5EF4-FFF2-40B4-BE49-F238E27FC236}">
                <a16:creationId xmlns:a16="http://schemas.microsoft.com/office/drawing/2014/main" id="{71872D6D-EA6E-4531-90FE-771CBE4C832A}"/>
              </a:ext>
            </a:extLst>
          </p:cNvPr>
          <p:cNvPicPr>
            <a:picLocks noChangeAspect="1"/>
          </p:cNvPicPr>
          <p:nvPr/>
        </p:nvPicPr>
        <p:blipFill rotWithShape="1">
          <a:blip r:embed="rId2">
            <a:extLst>
              <a:ext uri="{28A0092B-C50C-407E-A947-70E740481C1C}">
                <a14:useLocalDpi xmlns:a14="http://schemas.microsoft.com/office/drawing/2010/main" val="0"/>
              </a:ext>
            </a:extLst>
          </a:blip>
          <a:srcRect l="12225" t="68447" r="32918"/>
          <a:stretch/>
        </p:blipFill>
        <p:spPr>
          <a:xfrm>
            <a:off x="559932" y="3131020"/>
            <a:ext cx="4140795" cy="1366806"/>
          </a:xfrm>
          <a:prstGeom prst="rect">
            <a:avLst/>
          </a:prstGeom>
        </p:spPr>
      </p:pic>
      <p:grpSp>
        <p:nvGrpSpPr>
          <p:cNvPr id="25" name="Group 24">
            <a:extLst>
              <a:ext uri="{FF2B5EF4-FFF2-40B4-BE49-F238E27FC236}">
                <a16:creationId xmlns:a16="http://schemas.microsoft.com/office/drawing/2014/main" id="{EA978EE8-DBF8-41AA-9A9F-664C61D2E564}"/>
              </a:ext>
            </a:extLst>
          </p:cNvPr>
          <p:cNvGrpSpPr/>
          <p:nvPr/>
        </p:nvGrpSpPr>
        <p:grpSpPr>
          <a:xfrm>
            <a:off x="1406013" y="4485672"/>
            <a:ext cx="4311644" cy="772385"/>
            <a:chOff x="1406013" y="4485672"/>
            <a:chExt cx="4311644" cy="772385"/>
          </a:xfrm>
        </p:grpSpPr>
        <p:sp>
          <p:nvSpPr>
            <p:cNvPr id="3" name="TextBox 2">
              <a:extLst>
                <a:ext uri="{FF2B5EF4-FFF2-40B4-BE49-F238E27FC236}">
                  <a16:creationId xmlns:a16="http://schemas.microsoft.com/office/drawing/2014/main" id="{29D6AB45-8D59-4003-BE3E-2890F7095228}"/>
                </a:ext>
              </a:extLst>
            </p:cNvPr>
            <p:cNvSpPr txBox="1"/>
            <p:nvPr/>
          </p:nvSpPr>
          <p:spPr>
            <a:xfrm>
              <a:off x="1406013" y="4572000"/>
              <a:ext cx="855406" cy="369332"/>
            </a:xfrm>
            <a:prstGeom prst="rect">
              <a:avLst/>
            </a:prstGeom>
            <a:noFill/>
          </p:spPr>
          <p:txBody>
            <a:bodyPr wrap="square" rtlCol="0">
              <a:spAutoFit/>
            </a:bodyPr>
            <a:lstStyle/>
            <a:p>
              <a:r>
                <a:rPr lang="en-IN" dirty="0"/>
                <a:t>5</a:t>
              </a:r>
            </a:p>
          </p:txBody>
        </p:sp>
        <p:sp>
          <p:nvSpPr>
            <p:cNvPr id="4" name="TextBox 3">
              <a:extLst>
                <a:ext uri="{FF2B5EF4-FFF2-40B4-BE49-F238E27FC236}">
                  <a16:creationId xmlns:a16="http://schemas.microsoft.com/office/drawing/2014/main" id="{CDAA3314-C707-44F5-9023-5FFF6F107326}"/>
                </a:ext>
              </a:extLst>
            </p:cNvPr>
            <p:cNvSpPr txBox="1"/>
            <p:nvPr/>
          </p:nvSpPr>
          <p:spPr>
            <a:xfrm>
              <a:off x="1529116" y="4704059"/>
              <a:ext cx="1101213" cy="369332"/>
            </a:xfrm>
            <a:prstGeom prst="rect">
              <a:avLst/>
            </a:prstGeom>
            <a:noFill/>
          </p:spPr>
          <p:txBody>
            <a:bodyPr wrap="square" rtlCol="0">
              <a:spAutoFit/>
            </a:bodyPr>
            <a:lstStyle/>
            <a:p>
              <a:r>
                <a:rPr lang="en-IN" dirty="0"/>
                <a:t>P</a:t>
              </a:r>
            </a:p>
          </p:txBody>
        </p:sp>
        <p:sp>
          <p:nvSpPr>
            <p:cNvPr id="5" name="TextBox 4">
              <a:extLst>
                <a:ext uri="{FF2B5EF4-FFF2-40B4-BE49-F238E27FC236}">
                  <a16:creationId xmlns:a16="http://schemas.microsoft.com/office/drawing/2014/main" id="{B18A29D2-AA7E-48A5-AD32-702C6DA4AA39}"/>
                </a:ext>
              </a:extLst>
            </p:cNvPr>
            <p:cNvSpPr txBox="1"/>
            <p:nvPr/>
          </p:nvSpPr>
          <p:spPr>
            <a:xfrm>
              <a:off x="1647103" y="4818402"/>
              <a:ext cx="983226" cy="369332"/>
            </a:xfrm>
            <a:prstGeom prst="rect">
              <a:avLst/>
            </a:prstGeom>
            <a:noFill/>
          </p:spPr>
          <p:txBody>
            <a:bodyPr wrap="square" rtlCol="0">
              <a:spAutoFit/>
            </a:bodyPr>
            <a:lstStyle/>
            <a:p>
              <a:r>
                <a:rPr lang="en-IN" dirty="0"/>
                <a:t>3</a:t>
              </a:r>
            </a:p>
          </p:txBody>
        </p:sp>
        <p:sp>
          <p:nvSpPr>
            <p:cNvPr id="8" name="TextBox 7">
              <a:extLst>
                <a:ext uri="{FF2B5EF4-FFF2-40B4-BE49-F238E27FC236}">
                  <a16:creationId xmlns:a16="http://schemas.microsoft.com/office/drawing/2014/main" id="{98FD9A53-A4CA-49DC-A31F-3940BAB3F807}"/>
                </a:ext>
              </a:extLst>
            </p:cNvPr>
            <p:cNvSpPr txBox="1"/>
            <p:nvPr/>
          </p:nvSpPr>
          <p:spPr>
            <a:xfrm>
              <a:off x="1873245" y="4658328"/>
              <a:ext cx="855406" cy="369332"/>
            </a:xfrm>
            <a:prstGeom prst="rect">
              <a:avLst/>
            </a:prstGeom>
            <a:noFill/>
          </p:spPr>
          <p:txBody>
            <a:bodyPr wrap="square" rtlCol="0">
              <a:spAutoFit/>
            </a:bodyPr>
            <a:lstStyle/>
            <a:p>
              <a:r>
                <a:rPr lang="en-IN" dirty="0"/>
                <a:t>=</a:t>
              </a:r>
            </a:p>
          </p:txBody>
        </p:sp>
        <p:sp>
          <p:nvSpPr>
            <p:cNvPr id="12" name="TextBox 11">
              <a:extLst>
                <a:ext uri="{FF2B5EF4-FFF2-40B4-BE49-F238E27FC236}">
                  <a16:creationId xmlns:a16="http://schemas.microsoft.com/office/drawing/2014/main" id="{84B87D57-6582-4DCF-B250-0041853AF498}"/>
                </a:ext>
              </a:extLst>
            </p:cNvPr>
            <p:cNvSpPr txBox="1"/>
            <p:nvPr/>
          </p:nvSpPr>
          <p:spPr>
            <a:xfrm>
              <a:off x="2261619" y="4485672"/>
              <a:ext cx="1189704" cy="369332"/>
            </a:xfrm>
            <a:prstGeom prst="rect">
              <a:avLst/>
            </a:prstGeom>
            <a:noFill/>
          </p:spPr>
          <p:txBody>
            <a:bodyPr wrap="square" rtlCol="0">
              <a:spAutoFit/>
            </a:bodyPr>
            <a:lstStyle/>
            <a:p>
              <a:r>
                <a:rPr lang="en-IN" dirty="0"/>
                <a:t>5!</a:t>
              </a:r>
            </a:p>
          </p:txBody>
        </p:sp>
        <p:cxnSp>
          <p:nvCxnSpPr>
            <p:cNvPr id="15" name="Straight Connector 14">
              <a:extLst>
                <a:ext uri="{FF2B5EF4-FFF2-40B4-BE49-F238E27FC236}">
                  <a16:creationId xmlns:a16="http://schemas.microsoft.com/office/drawing/2014/main" id="{5F633A37-8D6C-4507-8D07-E06A67F27DC9}"/>
                </a:ext>
              </a:extLst>
            </p:cNvPr>
            <p:cNvCxnSpPr>
              <a:cxnSpLocks/>
              <a:endCxn id="12" idx="2"/>
            </p:cNvCxnSpPr>
            <p:nvPr/>
          </p:nvCxnSpPr>
          <p:spPr>
            <a:xfrm>
              <a:off x="2138716" y="4855004"/>
              <a:ext cx="7177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0F05B5-5BF9-4517-AA89-DE520552A4B3}"/>
                </a:ext>
              </a:extLst>
            </p:cNvPr>
            <p:cNvSpPr txBox="1"/>
            <p:nvPr/>
          </p:nvSpPr>
          <p:spPr>
            <a:xfrm>
              <a:off x="2111577" y="4888725"/>
              <a:ext cx="1897626" cy="369332"/>
            </a:xfrm>
            <a:prstGeom prst="rect">
              <a:avLst/>
            </a:prstGeom>
            <a:noFill/>
          </p:spPr>
          <p:txBody>
            <a:bodyPr wrap="square" rtlCol="0">
              <a:spAutoFit/>
            </a:bodyPr>
            <a:lstStyle/>
            <a:p>
              <a:r>
                <a:rPr lang="en-IN" dirty="0"/>
                <a:t>(5 - 3)!</a:t>
              </a:r>
            </a:p>
          </p:txBody>
        </p:sp>
        <p:sp>
          <p:nvSpPr>
            <p:cNvPr id="22" name="TextBox 21">
              <a:extLst>
                <a:ext uri="{FF2B5EF4-FFF2-40B4-BE49-F238E27FC236}">
                  <a16:creationId xmlns:a16="http://schemas.microsoft.com/office/drawing/2014/main" id="{1251A066-782E-4434-99FC-DA2DA490C5A3}"/>
                </a:ext>
              </a:extLst>
            </p:cNvPr>
            <p:cNvSpPr txBox="1"/>
            <p:nvPr/>
          </p:nvSpPr>
          <p:spPr>
            <a:xfrm>
              <a:off x="2920933" y="4659982"/>
              <a:ext cx="855406" cy="369332"/>
            </a:xfrm>
            <a:prstGeom prst="rect">
              <a:avLst/>
            </a:prstGeom>
            <a:noFill/>
          </p:spPr>
          <p:txBody>
            <a:bodyPr wrap="square" rtlCol="0">
              <a:spAutoFit/>
            </a:bodyPr>
            <a:lstStyle/>
            <a:p>
              <a:r>
                <a:rPr lang="en-IN" dirty="0"/>
                <a:t>=</a:t>
              </a:r>
            </a:p>
          </p:txBody>
        </p:sp>
        <p:sp>
          <p:nvSpPr>
            <p:cNvPr id="19" name="TextBox 18">
              <a:extLst>
                <a:ext uri="{FF2B5EF4-FFF2-40B4-BE49-F238E27FC236}">
                  <a16:creationId xmlns:a16="http://schemas.microsoft.com/office/drawing/2014/main" id="{3FD17F8B-058B-4563-A138-EE846AC9FE91}"/>
                </a:ext>
              </a:extLst>
            </p:cNvPr>
            <p:cNvSpPr txBox="1"/>
            <p:nvPr/>
          </p:nvSpPr>
          <p:spPr>
            <a:xfrm>
              <a:off x="3249961" y="4655320"/>
              <a:ext cx="2467696" cy="369332"/>
            </a:xfrm>
            <a:prstGeom prst="rect">
              <a:avLst/>
            </a:prstGeom>
            <a:noFill/>
          </p:spPr>
          <p:txBody>
            <a:bodyPr wrap="square" rtlCol="0">
              <a:spAutoFit/>
            </a:bodyPr>
            <a:lstStyle/>
            <a:p>
              <a:r>
                <a:rPr lang="en-IN" dirty="0"/>
                <a:t>5 x 4 x 3</a:t>
              </a:r>
            </a:p>
          </p:txBody>
        </p:sp>
        <p:sp>
          <p:nvSpPr>
            <p:cNvPr id="23" name="TextBox 22">
              <a:extLst>
                <a:ext uri="{FF2B5EF4-FFF2-40B4-BE49-F238E27FC236}">
                  <a16:creationId xmlns:a16="http://schemas.microsoft.com/office/drawing/2014/main" id="{EBD5CBA9-0E3F-4F13-BCB3-2F1BEAA2366A}"/>
                </a:ext>
              </a:extLst>
            </p:cNvPr>
            <p:cNvSpPr txBox="1"/>
            <p:nvPr/>
          </p:nvSpPr>
          <p:spPr>
            <a:xfrm>
              <a:off x="4243373" y="4655066"/>
              <a:ext cx="855406" cy="369332"/>
            </a:xfrm>
            <a:prstGeom prst="rect">
              <a:avLst/>
            </a:prstGeom>
            <a:noFill/>
          </p:spPr>
          <p:txBody>
            <a:bodyPr wrap="square" rtlCol="0">
              <a:spAutoFit/>
            </a:bodyPr>
            <a:lstStyle/>
            <a:p>
              <a:r>
                <a:rPr lang="en-IN" dirty="0"/>
                <a:t>=</a:t>
              </a:r>
            </a:p>
          </p:txBody>
        </p:sp>
        <p:sp>
          <p:nvSpPr>
            <p:cNvPr id="24" name="TextBox 23">
              <a:extLst>
                <a:ext uri="{FF2B5EF4-FFF2-40B4-BE49-F238E27FC236}">
                  <a16:creationId xmlns:a16="http://schemas.microsoft.com/office/drawing/2014/main" id="{A439D876-2D87-44CE-9E08-2666842AE6D2}"/>
                </a:ext>
              </a:extLst>
            </p:cNvPr>
            <p:cNvSpPr txBox="1"/>
            <p:nvPr/>
          </p:nvSpPr>
          <p:spPr>
            <a:xfrm>
              <a:off x="4552812" y="4650404"/>
              <a:ext cx="855406" cy="369332"/>
            </a:xfrm>
            <a:prstGeom prst="rect">
              <a:avLst/>
            </a:prstGeom>
            <a:noFill/>
          </p:spPr>
          <p:txBody>
            <a:bodyPr wrap="square" rtlCol="0">
              <a:spAutoFit/>
            </a:bodyPr>
            <a:lstStyle/>
            <a:p>
              <a:r>
                <a:rPr lang="en-IN" dirty="0"/>
                <a:t>60</a:t>
              </a:r>
            </a:p>
          </p:txBody>
        </p:sp>
      </p:grpSp>
      <p:grpSp>
        <p:nvGrpSpPr>
          <p:cNvPr id="44" name="Group 43">
            <a:extLst>
              <a:ext uri="{FF2B5EF4-FFF2-40B4-BE49-F238E27FC236}">
                <a16:creationId xmlns:a16="http://schemas.microsoft.com/office/drawing/2014/main" id="{699C49B5-650F-FB7B-B1B7-E0DC442302C2}"/>
              </a:ext>
            </a:extLst>
          </p:cNvPr>
          <p:cNvGrpSpPr/>
          <p:nvPr/>
        </p:nvGrpSpPr>
        <p:grpSpPr>
          <a:xfrm>
            <a:off x="9778396" y="2690924"/>
            <a:ext cx="360" cy="360"/>
            <a:chOff x="9778396" y="2690924"/>
            <a:chExt cx="360" cy="360"/>
          </a:xfrm>
        </p:grpSpPr>
        <mc:AlternateContent xmlns:mc="http://schemas.openxmlformats.org/markup-compatibility/2006" xmlns:p14="http://schemas.microsoft.com/office/powerpoint/2010/main">
          <mc:Choice Requires="p14">
            <p:contentPart p14:bwMode="auto" r:id="rId3">
              <p14:nvContentPartPr>
                <p14:cNvPr id="36" name="Ink 35">
                  <a:extLst>
                    <a:ext uri="{FF2B5EF4-FFF2-40B4-BE49-F238E27FC236}">
                      <a16:creationId xmlns:a16="http://schemas.microsoft.com/office/drawing/2014/main" id="{42C37E00-63D2-3E08-274D-6611043D6F59}"/>
                    </a:ext>
                  </a:extLst>
                </p14:cNvPr>
                <p14:cNvContentPartPr/>
                <p14:nvPr/>
              </p14:nvContentPartPr>
              <p14:xfrm>
                <a:off x="9778396" y="2690924"/>
                <a:ext cx="360" cy="360"/>
              </p14:xfrm>
            </p:contentPart>
          </mc:Choice>
          <mc:Fallback xmlns="">
            <p:pic>
              <p:nvPicPr>
                <p:cNvPr id="36" name="Ink 35">
                  <a:extLst>
                    <a:ext uri="{FF2B5EF4-FFF2-40B4-BE49-F238E27FC236}">
                      <a16:creationId xmlns:a16="http://schemas.microsoft.com/office/drawing/2014/main" id="{42C37E00-63D2-3E08-274D-6611043D6F59}"/>
                    </a:ext>
                  </a:extLst>
                </p:cNvPr>
                <p:cNvPicPr/>
                <p:nvPr/>
              </p:nvPicPr>
              <p:blipFill>
                <a:blip r:embed="rId4"/>
                <a:stretch>
                  <a:fillRect/>
                </a:stretch>
              </p:blipFill>
              <p:spPr>
                <a:xfrm>
                  <a:off x="9763276" y="2675804"/>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 name="Ink 36">
                  <a:extLst>
                    <a:ext uri="{FF2B5EF4-FFF2-40B4-BE49-F238E27FC236}">
                      <a16:creationId xmlns:a16="http://schemas.microsoft.com/office/drawing/2014/main" id="{4B7CA674-CF49-3EF1-D863-C906768C2E87}"/>
                    </a:ext>
                  </a:extLst>
                </p14:cNvPr>
                <p14:cNvContentPartPr/>
                <p14:nvPr/>
              </p14:nvContentPartPr>
              <p14:xfrm>
                <a:off x="9778396" y="2690924"/>
                <a:ext cx="360" cy="360"/>
              </p14:xfrm>
            </p:contentPart>
          </mc:Choice>
          <mc:Fallback xmlns="">
            <p:pic>
              <p:nvPicPr>
                <p:cNvPr id="37" name="Ink 36">
                  <a:extLst>
                    <a:ext uri="{FF2B5EF4-FFF2-40B4-BE49-F238E27FC236}">
                      <a16:creationId xmlns:a16="http://schemas.microsoft.com/office/drawing/2014/main" id="{4B7CA674-CF49-3EF1-D863-C906768C2E87}"/>
                    </a:ext>
                  </a:extLst>
                </p:cNvPr>
                <p:cNvPicPr/>
                <p:nvPr/>
              </p:nvPicPr>
              <p:blipFill>
                <a:blip r:embed="rId4"/>
                <a:stretch>
                  <a:fillRect/>
                </a:stretch>
              </p:blipFill>
              <p:spPr>
                <a:xfrm>
                  <a:off x="9763276" y="2675804"/>
                  <a:ext cx="30960" cy="30960"/>
                </a:xfrm>
                <a:prstGeom prst="rect">
                  <a:avLst/>
                </a:prstGeom>
              </p:spPr>
            </p:pic>
          </mc:Fallback>
        </mc:AlternateContent>
      </p:grpSp>
      <p:grpSp>
        <p:nvGrpSpPr>
          <p:cNvPr id="58" name="Group 57">
            <a:extLst>
              <a:ext uri="{FF2B5EF4-FFF2-40B4-BE49-F238E27FC236}">
                <a16:creationId xmlns:a16="http://schemas.microsoft.com/office/drawing/2014/main" id="{35E1CEBC-66F9-CEC4-4218-20FF581BD79D}"/>
              </a:ext>
            </a:extLst>
          </p:cNvPr>
          <p:cNvGrpSpPr/>
          <p:nvPr/>
        </p:nvGrpSpPr>
        <p:grpSpPr>
          <a:xfrm>
            <a:off x="6815040" y="2487312"/>
            <a:ext cx="4982400" cy="2923920"/>
            <a:chOff x="6815040" y="2487312"/>
            <a:chExt cx="4982400" cy="292392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205122E-5CE0-664B-D3D0-5157E78B035D}"/>
                    </a:ext>
                  </a:extLst>
                </p14:cNvPr>
                <p14:cNvContentPartPr/>
                <p14:nvPr/>
              </p14:nvContentPartPr>
              <p14:xfrm>
                <a:off x="10021560" y="2988792"/>
                <a:ext cx="70920" cy="254520"/>
              </p14:xfrm>
            </p:contentPart>
          </mc:Choice>
          <mc:Fallback xmlns="">
            <p:pic>
              <p:nvPicPr>
                <p:cNvPr id="9" name="Ink 8">
                  <a:extLst>
                    <a:ext uri="{FF2B5EF4-FFF2-40B4-BE49-F238E27FC236}">
                      <a16:creationId xmlns:a16="http://schemas.microsoft.com/office/drawing/2014/main" id="{0205122E-5CE0-664B-D3D0-5157E78B035D}"/>
                    </a:ext>
                  </a:extLst>
                </p:cNvPr>
                <p:cNvPicPr/>
                <p:nvPr/>
              </p:nvPicPr>
              <p:blipFill>
                <a:blip r:embed="rId7"/>
                <a:stretch>
                  <a:fillRect/>
                </a:stretch>
              </p:blipFill>
              <p:spPr>
                <a:xfrm>
                  <a:off x="10014000" y="2981232"/>
                  <a:ext cx="860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C032C59-D526-499B-066D-F3C79B1A1972}"/>
                    </a:ext>
                  </a:extLst>
                </p14:cNvPr>
                <p14:cNvContentPartPr/>
                <p14:nvPr/>
              </p14:nvContentPartPr>
              <p14:xfrm>
                <a:off x="10771080" y="2977272"/>
                <a:ext cx="37440" cy="210600"/>
              </p14:xfrm>
            </p:contentPart>
          </mc:Choice>
          <mc:Fallback xmlns="">
            <p:pic>
              <p:nvPicPr>
                <p:cNvPr id="10" name="Ink 9">
                  <a:extLst>
                    <a:ext uri="{FF2B5EF4-FFF2-40B4-BE49-F238E27FC236}">
                      <a16:creationId xmlns:a16="http://schemas.microsoft.com/office/drawing/2014/main" id="{AC032C59-D526-499B-066D-F3C79B1A1972}"/>
                    </a:ext>
                  </a:extLst>
                </p:cNvPr>
                <p:cNvPicPr/>
                <p:nvPr/>
              </p:nvPicPr>
              <p:blipFill>
                <a:blip r:embed="rId9"/>
                <a:stretch>
                  <a:fillRect/>
                </a:stretch>
              </p:blipFill>
              <p:spPr>
                <a:xfrm>
                  <a:off x="10763520" y="2969712"/>
                  <a:ext cx="52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01A43BF5-75E6-D09B-3876-0BDCC128CB7D}"/>
                    </a:ext>
                  </a:extLst>
                </p14:cNvPr>
                <p14:cNvContentPartPr/>
                <p14:nvPr/>
              </p14:nvContentPartPr>
              <p14:xfrm>
                <a:off x="11376600" y="2913552"/>
                <a:ext cx="55800" cy="312120"/>
              </p14:xfrm>
            </p:contentPart>
          </mc:Choice>
          <mc:Fallback xmlns="">
            <p:pic>
              <p:nvPicPr>
                <p:cNvPr id="13" name="Ink 12">
                  <a:extLst>
                    <a:ext uri="{FF2B5EF4-FFF2-40B4-BE49-F238E27FC236}">
                      <a16:creationId xmlns:a16="http://schemas.microsoft.com/office/drawing/2014/main" id="{01A43BF5-75E6-D09B-3876-0BDCC128CB7D}"/>
                    </a:ext>
                  </a:extLst>
                </p:cNvPr>
                <p:cNvPicPr/>
                <p:nvPr/>
              </p:nvPicPr>
              <p:blipFill>
                <a:blip r:embed="rId11"/>
                <a:stretch>
                  <a:fillRect/>
                </a:stretch>
              </p:blipFill>
              <p:spPr>
                <a:xfrm>
                  <a:off x="11369040" y="2905992"/>
                  <a:ext cx="709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8A1626F4-49BA-FF75-09F9-899A10D9CCD7}"/>
                    </a:ext>
                  </a:extLst>
                </p14:cNvPr>
                <p14:cNvContentPartPr/>
                <p14:nvPr/>
              </p14:nvContentPartPr>
              <p14:xfrm>
                <a:off x="6815040" y="4073112"/>
                <a:ext cx="257400" cy="185760"/>
              </p14:xfrm>
            </p:contentPart>
          </mc:Choice>
          <mc:Fallback xmlns="">
            <p:pic>
              <p:nvPicPr>
                <p:cNvPr id="14" name="Ink 13">
                  <a:extLst>
                    <a:ext uri="{FF2B5EF4-FFF2-40B4-BE49-F238E27FC236}">
                      <a16:creationId xmlns:a16="http://schemas.microsoft.com/office/drawing/2014/main" id="{8A1626F4-49BA-FF75-09F9-899A10D9CCD7}"/>
                    </a:ext>
                  </a:extLst>
                </p:cNvPr>
                <p:cNvPicPr/>
                <p:nvPr/>
              </p:nvPicPr>
              <p:blipFill>
                <a:blip r:embed="rId13"/>
                <a:stretch>
                  <a:fillRect/>
                </a:stretch>
              </p:blipFill>
              <p:spPr>
                <a:xfrm>
                  <a:off x="6807480" y="4065552"/>
                  <a:ext cx="272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085F5145-5EDD-8785-DFC3-14577BDAF6A6}"/>
                    </a:ext>
                  </a:extLst>
                </p14:cNvPr>
                <p14:cNvContentPartPr/>
                <p14:nvPr/>
              </p14:nvContentPartPr>
              <p14:xfrm>
                <a:off x="9730680" y="3550032"/>
                <a:ext cx="2066760" cy="42120"/>
              </p14:xfrm>
            </p:contentPart>
          </mc:Choice>
          <mc:Fallback xmlns="">
            <p:pic>
              <p:nvPicPr>
                <p:cNvPr id="16" name="Ink 15">
                  <a:extLst>
                    <a:ext uri="{FF2B5EF4-FFF2-40B4-BE49-F238E27FC236}">
                      <a16:creationId xmlns:a16="http://schemas.microsoft.com/office/drawing/2014/main" id="{085F5145-5EDD-8785-DFC3-14577BDAF6A6}"/>
                    </a:ext>
                  </a:extLst>
                </p:cNvPr>
                <p:cNvPicPr/>
                <p:nvPr/>
              </p:nvPicPr>
              <p:blipFill>
                <a:blip r:embed="rId15"/>
                <a:stretch>
                  <a:fillRect/>
                </a:stretch>
              </p:blipFill>
              <p:spPr>
                <a:xfrm>
                  <a:off x="9723120" y="3542472"/>
                  <a:ext cx="2081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C57CE5BF-398A-5FE9-7C71-CA3390ABDF8C}"/>
                    </a:ext>
                  </a:extLst>
                </p14:cNvPr>
                <p14:cNvContentPartPr/>
                <p14:nvPr/>
              </p14:nvContentPartPr>
              <p14:xfrm>
                <a:off x="7418040" y="4032792"/>
                <a:ext cx="194400" cy="16560"/>
              </p14:xfrm>
            </p:contentPart>
          </mc:Choice>
          <mc:Fallback xmlns="">
            <p:pic>
              <p:nvPicPr>
                <p:cNvPr id="17" name="Ink 16">
                  <a:extLst>
                    <a:ext uri="{FF2B5EF4-FFF2-40B4-BE49-F238E27FC236}">
                      <a16:creationId xmlns:a16="http://schemas.microsoft.com/office/drawing/2014/main" id="{C57CE5BF-398A-5FE9-7C71-CA3390ABDF8C}"/>
                    </a:ext>
                  </a:extLst>
                </p:cNvPr>
                <p:cNvPicPr/>
                <p:nvPr/>
              </p:nvPicPr>
              <p:blipFill>
                <a:blip r:embed="rId17"/>
                <a:stretch>
                  <a:fillRect/>
                </a:stretch>
              </p:blipFill>
              <p:spPr>
                <a:xfrm>
                  <a:off x="7410480" y="4025232"/>
                  <a:ext cx="2095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9F772A40-9BF3-4119-C5C9-72C048A24B3A}"/>
                    </a:ext>
                  </a:extLst>
                </p14:cNvPr>
                <p14:cNvContentPartPr/>
                <p14:nvPr/>
              </p14:nvContentPartPr>
              <p14:xfrm>
                <a:off x="7419480" y="4104432"/>
                <a:ext cx="183960" cy="28080"/>
              </p14:xfrm>
            </p:contentPart>
          </mc:Choice>
          <mc:Fallback xmlns="">
            <p:pic>
              <p:nvPicPr>
                <p:cNvPr id="26" name="Ink 25">
                  <a:extLst>
                    <a:ext uri="{FF2B5EF4-FFF2-40B4-BE49-F238E27FC236}">
                      <a16:creationId xmlns:a16="http://schemas.microsoft.com/office/drawing/2014/main" id="{9F772A40-9BF3-4119-C5C9-72C048A24B3A}"/>
                    </a:ext>
                  </a:extLst>
                </p:cNvPr>
                <p:cNvPicPr/>
                <p:nvPr/>
              </p:nvPicPr>
              <p:blipFill>
                <a:blip r:embed="rId19"/>
                <a:stretch>
                  <a:fillRect/>
                </a:stretch>
              </p:blipFill>
              <p:spPr>
                <a:xfrm>
                  <a:off x="7411920" y="4096872"/>
                  <a:ext cx="199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A3ECEBB-BE66-B37F-1C09-021C59EC8C4C}"/>
                    </a:ext>
                  </a:extLst>
                </p14:cNvPr>
                <p14:cNvContentPartPr/>
                <p14:nvPr/>
              </p14:nvContentPartPr>
              <p14:xfrm>
                <a:off x="7719720" y="3937032"/>
                <a:ext cx="178920" cy="253800"/>
              </p14:xfrm>
            </p:contentPart>
          </mc:Choice>
          <mc:Fallback xmlns="">
            <p:pic>
              <p:nvPicPr>
                <p:cNvPr id="28" name="Ink 27">
                  <a:extLst>
                    <a:ext uri="{FF2B5EF4-FFF2-40B4-BE49-F238E27FC236}">
                      <a16:creationId xmlns:a16="http://schemas.microsoft.com/office/drawing/2014/main" id="{2A3ECEBB-BE66-B37F-1C09-021C59EC8C4C}"/>
                    </a:ext>
                  </a:extLst>
                </p:cNvPr>
                <p:cNvPicPr/>
                <p:nvPr/>
              </p:nvPicPr>
              <p:blipFill>
                <a:blip r:embed="rId21"/>
                <a:stretch>
                  <a:fillRect/>
                </a:stretch>
              </p:blipFill>
              <p:spPr>
                <a:xfrm>
                  <a:off x="7712160" y="3929472"/>
                  <a:ext cx="1940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C5160C58-CFB7-986F-804A-7411ACEDB652}"/>
                    </a:ext>
                  </a:extLst>
                </p14:cNvPr>
                <p14:cNvContentPartPr/>
                <p14:nvPr/>
              </p14:nvContentPartPr>
              <p14:xfrm>
                <a:off x="7786680" y="3951792"/>
                <a:ext cx="235800" cy="11160"/>
              </p14:xfrm>
            </p:contentPart>
          </mc:Choice>
          <mc:Fallback xmlns="">
            <p:pic>
              <p:nvPicPr>
                <p:cNvPr id="29" name="Ink 28">
                  <a:extLst>
                    <a:ext uri="{FF2B5EF4-FFF2-40B4-BE49-F238E27FC236}">
                      <a16:creationId xmlns:a16="http://schemas.microsoft.com/office/drawing/2014/main" id="{C5160C58-CFB7-986F-804A-7411ACEDB652}"/>
                    </a:ext>
                  </a:extLst>
                </p:cNvPr>
                <p:cNvPicPr/>
                <p:nvPr/>
              </p:nvPicPr>
              <p:blipFill>
                <a:blip r:embed="rId23"/>
                <a:stretch>
                  <a:fillRect/>
                </a:stretch>
              </p:blipFill>
              <p:spPr>
                <a:xfrm>
                  <a:off x="7779120" y="3944232"/>
                  <a:ext cx="250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74433240-092D-9EDD-1BF4-248C834C45B1}"/>
                    </a:ext>
                  </a:extLst>
                </p14:cNvPr>
                <p14:cNvContentPartPr/>
                <p14:nvPr/>
              </p14:nvContentPartPr>
              <p14:xfrm>
                <a:off x="6972360" y="4515552"/>
                <a:ext cx="162000" cy="200160"/>
              </p14:xfrm>
            </p:contentPart>
          </mc:Choice>
          <mc:Fallback xmlns="">
            <p:pic>
              <p:nvPicPr>
                <p:cNvPr id="31" name="Ink 30">
                  <a:extLst>
                    <a:ext uri="{FF2B5EF4-FFF2-40B4-BE49-F238E27FC236}">
                      <a16:creationId xmlns:a16="http://schemas.microsoft.com/office/drawing/2014/main" id="{74433240-092D-9EDD-1BF4-248C834C45B1}"/>
                    </a:ext>
                  </a:extLst>
                </p:cNvPr>
                <p:cNvPicPr/>
                <p:nvPr/>
              </p:nvPicPr>
              <p:blipFill>
                <a:blip r:embed="rId25"/>
                <a:stretch>
                  <a:fillRect/>
                </a:stretch>
              </p:blipFill>
              <p:spPr>
                <a:xfrm>
                  <a:off x="6964800" y="4507992"/>
                  <a:ext cx="1771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B072B498-A40F-678D-F72C-EED2E0DBBB8B}"/>
                    </a:ext>
                  </a:extLst>
                </p14:cNvPr>
                <p14:cNvContentPartPr/>
                <p14:nvPr/>
              </p14:nvContentPartPr>
              <p14:xfrm>
                <a:off x="7162800" y="4623192"/>
                <a:ext cx="201240" cy="183240"/>
              </p14:xfrm>
            </p:contentPart>
          </mc:Choice>
          <mc:Fallback xmlns="">
            <p:pic>
              <p:nvPicPr>
                <p:cNvPr id="32" name="Ink 31">
                  <a:extLst>
                    <a:ext uri="{FF2B5EF4-FFF2-40B4-BE49-F238E27FC236}">
                      <a16:creationId xmlns:a16="http://schemas.microsoft.com/office/drawing/2014/main" id="{B072B498-A40F-678D-F72C-EED2E0DBBB8B}"/>
                    </a:ext>
                  </a:extLst>
                </p:cNvPr>
                <p:cNvPicPr/>
                <p:nvPr/>
              </p:nvPicPr>
              <p:blipFill>
                <a:blip r:embed="rId27"/>
                <a:stretch>
                  <a:fillRect/>
                </a:stretch>
              </p:blipFill>
              <p:spPr>
                <a:xfrm>
                  <a:off x="7155240" y="4615632"/>
                  <a:ext cx="2163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11DBE249-30D8-C6DF-9E73-4A1B29BA592F}"/>
                    </a:ext>
                  </a:extLst>
                </p14:cNvPr>
                <p14:cNvContentPartPr/>
                <p14:nvPr/>
              </p14:nvContentPartPr>
              <p14:xfrm>
                <a:off x="7562400" y="4662432"/>
                <a:ext cx="111240" cy="2520"/>
              </p14:xfrm>
            </p:contentPart>
          </mc:Choice>
          <mc:Fallback xmlns="">
            <p:pic>
              <p:nvPicPr>
                <p:cNvPr id="33" name="Ink 32">
                  <a:extLst>
                    <a:ext uri="{FF2B5EF4-FFF2-40B4-BE49-F238E27FC236}">
                      <a16:creationId xmlns:a16="http://schemas.microsoft.com/office/drawing/2014/main" id="{11DBE249-30D8-C6DF-9E73-4A1B29BA592F}"/>
                    </a:ext>
                  </a:extLst>
                </p:cNvPr>
                <p:cNvPicPr/>
                <p:nvPr/>
              </p:nvPicPr>
              <p:blipFill>
                <a:blip r:embed="rId29"/>
                <a:stretch>
                  <a:fillRect/>
                </a:stretch>
              </p:blipFill>
              <p:spPr>
                <a:xfrm>
                  <a:off x="7555200" y="4654872"/>
                  <a:ext cx="1263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3AA5A569-CC6E-2A30-1897-F8F2147DC35B}"/>
                    </a:ext>
                  </a:extLst>
                </p14:cNvPr>
                <p14:cNvContentPartPr/>
                <p14:nvPr/>
              </p14:nvContentPartPr>
              <p14:xfrm>
                <a:off x="7625040" y="4659912"/>
                <a:ext cx="349200" cy="47520"/>
              </p14:xfrm>
            </p:contentPart>
          </mc:Choice>
          <mc:Fallback xmlns="">
            <p:pic>
              <p:nvPicPr>
                <p:cNvPr id="34" name="Ink 33">
                  <a:extLst>
                    <a:ext uri="{FF2B5EF4-FFF2-40B4-BE49-F238E27FC236}">
                      <a16:creationId xmlns:a16="http://schemas.microsoft.com/office/drawing/2014/main" id="{3AA5A569-CC6E-2A30-1897-F8F2147DC35B}"/>
                    </a:ext>
                  </a:extLst>
                </p:cNvPr>
                <p:cNvPicPr/>
                <p:nvPr/>
              </p:nvPicPr>
              <p:blipFill>
                <a:blip r:embed="rId31"/>
                <a:stretch>
                  <a:fillRect/>
                </a:stretch>
              </p:blipFill>
              <p:spPr>
                <a:xfrm>
                  <a:off x="7617480" y="4652352"/>
                  <a:ext cx="3643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 name="Ink 5">
                  <a:extLst>
                    <a:ext uri="{FF2B5EF4-FFF2-40B4-BE49-F238E27FC236}">
                      <a16:creationId xmlns:a16="http://schemas.microsoft.com/office/drawing/2014/main" id="{AE65B250-CCE6-CF86-14B8-37A63055408A}"/>
                    </a:ext>
                  </a:extLst>
                </p14:cNvPr>
                <p14:cNvContentPartPr/>
                <p14:nvPr/>
              </p14:nvContentPartPr>
              <p14:xfrm>
                <a:off x="8650680" y="2981592"/>
                <a:ext cx="27000" cy="271800"/>
              </p14:xfrm>
            </p:contentPart>
          </mc:Choice>
          <mc:Fallback xmlns="">
            <p:pic>
              <p:nvPicPr>
                <p:cNvPr id="6" name="Ink 5">
                  <a:extLst>
                    <a:ext uri="{FF2B5EF4-FFF2-40B4-BE49-F238E27FC236}">
                      <a16:creationId xmlns:a16="http://schemas.microsoft.com/office/drawing/2014/main" id="{AE65B250-CCE6-CF86-14B8-37A63055408A}"/>
                    </a:ext>
                  </a:extLst>
                </p:cNvPr>
                <p:cNvPicPr/>
                <p:nvPr/>
              </p:nvPicPr>
              <p:blipFill>
                <a:blip r:embed="rId33"/>
                <a:stretch>
                  <a:fillRect/>
                </a:stretch>
              </p:blipFill>
              <p:spPr>
                <a:xfrm>
                  <a:off x="8643120" y="2974032"/>
                  <a:ext cx="421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 name="Ink 6">
                  <a:extLst>
                    <a:ext uri="{FF2B5EF4-FFF2-40B4-BE49-F238E27FC236}">
                      <a16:creationId xmlns:a16="http://schemas.microsoft.com/office/drawing/2014/main" id="{B8F945B6-C1C2-66B6-6AE2-812536DCB8E7}"/>
                    </a:ext>
                  </a:extLst>
                </p14:cNvPr>
                <p14:cNvContentPartPr/>
                <p14:nvPr/>
              </p14:nvContentPartPr>
              <p14:xfrm>
                <a:off x="9557160" y="3057912"/>
                <a:ext cx="38520" cy="189720"/>
              </p14:xfrm>
            </p:contentPart>
          </mc:Choice>
          <mc:Fallback xmlns="">
            <p:pic>
              <p:nvPicPr>
                <p:cNvPr id="7" name="Ink 6">
                  <a:extLst>
                    <a:ext uri="{FF2B5EF4-FFF2-40B4-BE49-F238E27FC236}">
                      <a16:creationId xmlns:a16="http://schemas.microsoft.com/office/drawing/2014/main" id="{B8F945B6-C1C2-66B6-6AE2-812536DCB8E7}"/>
                    </a:ext>
                  </a:extLst>
                </p:cNvPr>
                <p:cNvPicPr/>
                <p:nvPr/>
              </p:nvPicPr>
              <p:blipFill>
                <a:blip r:embed="rId35"/>
                <a:stretch>
                  <a:fillRect/>
                </a:stretch>
              </p:blipFill>
              <p:spPr>
                <a:xfrm>
                  <a:off x="9549600" y="3050352"/>
                  <a:ext cx="536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6255CA50-922A-7DC3-363B-69148DBBC901}"/>
                    </a:ext>
                  </a:extLst>
                </p14:cNvPr>
                <p14:cNvContentPartPr/>
                <p14:nvPr/>
              </p14:nvContentPartPr>
              <p14:xfrm>
                <a:off x="8400120" y="2835072"/>
                <a:ext cx="480960" cy="584640"/>
              </p14:xfrm>
            </p:contentPart>
          </mc:Choice>
          <mc:Fallback xmlns="">
            <p:pic>
              <p:nvPicPr>
                <p:cNvPr id="39" name="Ink 38">
                  <a:extLst>
                    <a:ext uri="{FF2B5EF4-FFF2-40B4-BE49-F238E27FC236}">
                      <a16:creationId xmlns:a16="http://schemas.microsoft.com/office/drawing/2014/main" id="{6255CA50-922A-7DC3-363B-69148DBBC901}"/>
                    </a:ext>
                  </a:extLst>
                </p:cNvPr>
                <p:cNvPicPr/>
                <p:nvPr/>
              </p:nvPicPr>
              <p:blipFill>
                <a:blip r:embed="rId37"/>
                <a:stretch>
                  <a:fillRect/>
                </a:stretch>
              </p:blipFill>
              <p:spPr>
                <a:xfrm>
                  <a:off x="8392560" y="2827512"/>
                  <a:ext cx="49608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4CEF8C6-18E5-AB90-2A03-FCA56E99C7E0}"/>
                    </a:ext>
                  </a:extLst>
                </p14:cNvPr>
                <p14:cNvContentPartPr/>
                <p14:nvPr/>
              </p14:nvContentPartPr>
              <p14:xfrm>
                <a:off x="8509560" y="2487312"/>
                <a:ext cx="241920" cy="296280"/>
              </p14:xfrm>
            </p:contentPart>
          </mc:Choice>
          <mc:Fallback xmlns="">
            <p:pic>
              <p:nvPicPr>
                <p:cNvPr id="40" name="Ink 39">
                  <a:extLst>
                    <a:ext uri="{FF2B5EF4-FFF2-40B4-BE49-F238E27FC236}">
                      <a16:creationId xmlns:a16="http://schemas.microsoft.com/office/drawing/2014/main" id="{44CEF8C6-18E5-AB90-2A03-FCA56E99C7E0}"/>
                    </a:ext>
                  </a:extLst>
                </p:cNvPr>
                <p:cNvPicPr/>
                <p:nvPr/>
              </p:nvPicPr>
              <p:blipFill>
                <a:blip r:embed="rId39"/>
                <a:stretch>
                  <a:fillRect/>
                </a:stretch>
              </p:blipFill>
              <p:spPr>
                <a:xfrm>
                  <a:off x="8502000" y="2479752"/>
                  <a:ext cx="2570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0B097AF1-A4A1-33BF-D964-9D1D7129DDFB}"/>
                    </a:ext>
                  </a:extLst>
                </p14:cNvPr>
                <p14:cNvContentPartPr/>
                <p14:nvPr/>
              </p14:nvContentPartPr>
              <p14:xfrm>
                <a:off x="9174840" y="2904192"/>
                <a:ext cx="230400" cy="659880"/>
              </p14:xfrm>
            </p:contentPart>
          </mc:Choice>
          <mc:Fallback xmlns="">
            <p:pic>
              <p:nvPicPr>
                <p:cNvPr id="42" name="Ink 41">
                  <a:extLst>
                    <a:ext uri="{FF2B5EF4-FFF2-40B4-BE49-F238E27FC236}">
                      <a16:creationId xmlns:a16="http://schemas.microsoft.com/office/drawing/2014/main" id="{0B097AF1-A4A1-33BF-D964-9D1D7129DDFB}"/>
                    </a:ext>
                  </a:extLst>
                </p:cNvPr>
                <p:cNvPicPr/>
                <p:nvPr/>
              </p:nvPicPr>
              <p:blipFill>
                <a:blip r:embed="rId41"/>
                <a:stretch>
                  <a:fillRect/>
                </a:stretch>
              </p:blipFill>
              <p:spPr>
                <a:xfrm>
                  <a:off x="9167280" y="2896632"/>
                  <a:ext cx="24552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Ink 44">
                  <a:extLst>
                    <a:ext uri="{FF2B5EF4-FFF2-40B4-BE49-F238E27FC236}">
                      <a16:creationId xmlns:a16="http://schemas.microsoft.com/office/drawing/2014/main" id="{A03E8594-03E9-53A2-AFE4-746EFC15049C}"/>
                    </a:ext>
                  </a:extLst>
                </p14:cNvPr>
                <p14:cNvContentPartPr/>
                <p14:nvPr/>
              </p14:nvContentPartPr>
              <p14:xfrm>
                <a:off x="11390280" y="2878992"/>
                <a:ext cx="314280" cy="871200"/>
              </p14:xfrm>
            </p:contentPart>
          </mc:Choice>
          <mc:Fallback xmlns="">
            <p:pic>
              <p:nvPicPr>
                <p:cNvPr id="45" name="Ink 44">
                  <a:extLst>
                    <a:ext uri="{FF2B5EF4-FFF2-40B4-BE49-F238E27FC236}">
                      <a16:creationId xmlns:a16="http://schemas.microsoft.com/office/drawing/2014/main" id="{A03E8594-03E9-53A2-AFE4-746EFC15049C}"/>
                    </a:ext>
                  </a:extLst>
                </p:cNvPr>
                <p:cNvPicPr/>
                <p:nvPr/>
              </p:nvPicPr>
              <p:blipFill>
                <a:blip r:embed="rId43"/>
                <a:stretch>
                  <a:fillRect/>
                </a:stretch>
              </p:blipFill>
              <p:spPr>
                <a:xfrm>
                  <a:off x="11382720" y="2871432"/>
                  <a:ext cx="329400" cy="886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4E7BE8D0-9AA2-F423-B127-5035BF2E5696}"/>
                    </a:ext>
                  </a:extLst>
                </p14:cNvPr>
                <p14:cNvContentPartPr/>
                <p14:nvPr/>
              </p14:nvContentPartPr>
              <p14:xfrm>
                <a:off x="7917000" y="4383792"/>
                <a:ext cx="259200" cy="475200"/>
              </p14:xfrm>
            </p:contentPart>
          </mc:Choice>
          <mc:Fallback xmlns="">
            <p:pic>
              <p:nvPicPr>
                <p:cNvPr id="46" name="Ink 45">
                  <a:extLst>
                    <a:ext uri="{FF2B5EF4-FFF2-40B4-BE49-F238E27FC236}">
                      <a16:creationId xmlns:a16="http://schemas.microsoft.com/office/drawing/2014/main" id="{4E7BE8D0-9AA2-F423-B127-5035BF2E5696}"/>
                    </a:ext>
                  </a:extLst>
                </p:cNvPr>
                <p:cNvPicPr/>
                <p:nvPr/>
              </p:nvPicPr>
              <p:blipFill>
                <a:blip r:embed="rId45"/>
                <a:stretch>
                  <a:fillRect/>
                </a:stretch>
              </p:blipFill>
              <p:spPr>
                <a:xfrm>
                  <a:off x="7909440" y="4376232"/>
                  <a:ext cx="27432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0055974E-C85D-905E-E5E0-A421FE7745F3}"/>
                    </a:ext>
                  </a:extLst>
                </p14:cNvPr>
                <p14:cNvContentPartPr/>
                <p14:nvPr/>
              </p14:nvContentPartPr>
              <p14:xfrm>
                <a:off x="7079640" y="5083992"/>
                <a:ext cx="168840" cy="18720"/>
              </p14:xfrm>
            </p:contentPart>
          </mc:Choice>
          <mc:Fallback xmlns="">
            <p:pic>
              <p:nvPicPr>
                <p:cNvPr id="47" name="Ink 46">
                  <a:extLst>
                    <a:ext uri="{FF2B5EF4-FFF2-40B4-BE49-F238E27FC236}">
                      <a16:creationId xmlns:a16="http://schemas.microsoft.com/office/drawing/2014/main" id="{0055974E-C85D-905E-E5E0-A421FE7745F3}"/>
                    </a:ext>
                  </a:extLst>
                </p:cNvPr>
                <p:cNvPicPr/>
                <p:nvPr/>
              </p:nvPicPr>
              <p:blipFill>
                <a:blip r:embed="rId47"/>
                <a:stretch>
                  <a:fillRect/>
                </a:stretch>
              </p:blipFill>
              <p:spPr>
                <a:xfrm>
                  <a:off x="7072080" y="5076432"/>
                  <a:ext cx="183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2252912A-EB40-320B-EC01-1BB4C7F4F04F}"/>
                    </a:ext>
                  </a:extLst>
                </p14:cNvPr>
                <p14:cNvContentPartPr/>
                <p14:nvPr/>
              </p14:nvContentPartPr>
              <p14:xfrm>
                <a:off x="7174320" y="5083992"/>
                <a:ext cx="17640" cy="327240"/>
              </p14:xfrm>
            </p:contentPart>
          </mc:Choice>
          <mc:Fallback xmlns="">
            <p:pic>
              <p:nvPicPr>
                <p:cNvPr id="48" name="Ink 47">
                  <a:extLst>
                    <a:ext uri="{FF2B5EF4-FFF2-40B4-BE49-F238E27FC236}">
                      <a16:creationId xmlns:a16="http://schemas.microsoft.com/office/drawing/2014/main" id="{2252912A-EB40-320B-EC01-1BB4C7F4F04F}"/>
                    </a:ext>
                  </a:extLst>
                </p:cNvPr>
                <p:cNvPicPr/>
                <p:nvPr/>
              </p:nvPicPr>
              <p:blipFill>
                <a:blip r:embed="rId49"/>
                <a:stretch>
                  <a:fillRect/>
                </a:stretch>
              </p:blipFill>
              <p:spPr>
                <a:xfrm>
                  <a:off x="7167120" y="5076432"/>
                  <a:ext cx="327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47EE6125-8524-7D13-AD12-CB196BFBD03E}"/>
                    </a:ext>
                  </a:extLst>
                </p14:cNvPr>
                <p14:cNvContentPartPr/>
                <p14:nvPr/>
              </p14:nvContentPartPr>
              <p14:xfrm>
                <a:off x="9298680" y="2505672"/>
                <a:ext cx="195480" cy="234360"/>
              </p14:xfrm>
            </p:contentPart>
          </mc:Choice>
          <mc:Fallback xmlns="">
            <p:pic>
              <p:nvPicPr>
                <p:cNvPr id="50" name="Ink 49">
                  <a:extLst>
                    <a:ext uri="{FF2B5EF4-FFF2-40B4-BE49-F238E27FC236}">
                      <a16:creationId xmlns:a16="http://schemas.microsoft.com/office/drawing/2014/main" id="{47EE6125-8524-7D13-AD12-CB196BFBD03E}"/>
                    </a:ext>
                  </a:extLst>
                </p:cNvPr>
                <p:cNvPicPr/>
                <p:nvPr/>
              </p:nvPicPr>
              <p:blipFill>
                <a:blip r:embed="rId51"/>
                <a:stretch>
                  <a:fillRect/>
                </a:stretch>
              </p:blipFill>
              <p:spPr>
                <a:xfrm>
                  <a:off x="9291120" y="2498112"/>
                  <a:ext cx="2106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E89E3826-43FA-BEAA-656F-A01694D211CC}"/>
                    </a:ext>
                  </a:extLst>
                </p14:cNvPr>
                <p14:cNvContentPartPr/>
                <p14:nvPr/>
              </p14:nvContentPartPr>
              <p14:xfrm>
                <a:off x="9454920" y="2590272"/>
                <a:ext cx="230760" cy="160920"/>
              </p14:xfrm>
            </p:contentPart>
          </mc:Choice>
          <mc:Fallback xmlns="">
            <p:pic>
              <p:nvPicPr>
                <p:cNvPr id="51" name="Ink 50">
                  <a:extLst>
                    <a:ext uri="{FF2B5EF4-FFF2-40B4-BE49-F238E27FC236}">
                      <a16:creationId xmlns:a16="http://schemas.microsoft.com/office/drawing/2014/main" id="{E89E3826-43FA-BEAA-656F-A01694D211CC}"/>
                    </a:ext>
                  </a:extLst>
                </p:cNvPr>
                <p:cNvPicPr/>
                <p:nvPr/>
              </p:nvPicPr>
              <p:blipFill>
                <a:blip r:embed="rId53"/>
                <a:stretch>
                  <a:fillRect/>
                </a:stretch>
              </p:blipFill>
              <p:spPr>
                <a:xfrm>
                  <a:off x="9447360" y="2582712"/>
                  <a:ext cx="245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DC2C0F33-2E32-D2D0-9762-B0FB0F719589}"/>
                    </a:ext>
                  </a:extLst>
                </p14:cNvPr>
                <p14:cNvContentPartPr/>
                <p14:nvPr/>
              </p14:nvContentPartPr>
              <p14:xfrm>
                <a:off x="7665360" y="5076792"/>
                <a:ext cx="141120" cy="20160"/>
              </p14:xfrm>
            </p:contentPart>
          </mc:Choice>
          <mc:Fallback xmlns="">
            <p:pic>
              <p:nvPicPr>
                <p:cNvPr id="53" name="Ink 52">
                  <a:extLst>
                    <a:ext uri="{FF2B5EF4-FFF2-40B4-BE49-F238E27FC236}">
                      <a16:creationId xmlns:a16="http://schemas.microsoft.com/office/drawing/2014/main" id="{DC2C0F33-2E32-D2D0-9762-B0FB0F719589}"/>
                    </a:ext>
                  </a:extLst>
                </p:cNvPr>
                <p:cNvPicPr/>
                <p:nvPr/>
              </p:nvPicPr>
              <p:blipFill>
                <a:blip r:embed="rId55"/>
                <a:stretch>
                  <a:fillRect/>
                </a:stretch>
              </p:blipFill>
              <p:spPr>
                <a:xfrm>
                  <a:off x="7657800" y="5069232"/>
                  <a:ext cx="156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55D315CB-D7B2-76A6-A137-81A5F2C08493}"/>
                    </a:ext>
                  </a:extLst>
                </p14:cNvPr>
                <p14:cNvContentPartPr/>
                <p14:nvPr/>
              </p14:nvContentPartPr>
              <p14:xfrm>
                <a:off x="7630800" y="5221152"/>
                <a:ext cx="246240" cy="45360"/>
              </p14:xfrm>
            </p:contentPart>
          </mc:Choice>
          <mc:Fallback xmlns="">
            <p:pic>
              <p:nvPicPr>
                <p:cNvPr id="54" name="Ink 53">
                  <a:extLst>
                    <a:ext uri="{FF2B5EF4-FFF2-40B4-BE49-F238E27FC236}">
                      <a16:creationId xmlns:a16="http://schemas.microsoft.com/office/drawing/2014/main" id="{55D315CB-D7B2-76A6-A137-81A5F2C08493}"/>
                    </a:ext>
                  </a:extLst>
                </p:cNvPr>
                <p:cNvPicPr/>
                <p:nvPr/>
              </p:nvPicPr>
              <p:blipFill>
                <a:blip r:embed="rId57"/>
                <a:stretch>
                  <a:fillRect/>
                </a:stretch>
              </p:blipFill>
              <p:spPr>
                <a:xfrm>
                  <a:off x="7623240" y="5213952"/>
                  <a:ext cx="2613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B47C2029-5898-72D9-3515-A1E83187BE88}"/>
                    </a:ext>
                  </a:extLst>
                </p14:cNvPr>
                <p14:cNvContentPartPr/>
                <p14:nvPr/>
              </p14:nvContentPartPr>
              <p14:xfrm>
                <a:off x="8036160" y="5002992"/>
                <a:ext cx="179640" cy="300600"/>
              </p14:xfrm>
            </p:contentPart>
          </mc:Choice>
          <mc:Fallback xmlns="">
            <p:pic>
              <p:nvPicPr>
                <p:cNvPr id="55" name="Ink 54">
                  <a:extLst>
                    <a:ext uri="{FF2B5EF4-FFF2-40B4-BE49-F238E27FC236}">
                      <a16:creationId xmlns:a16="http://schemas.microsoft.com/office/drawing/2014/main" id="{B47C2029-5898-72D9-3515-A1E83187BE88}"/>
                    </a:ext>
                  </a:extLst>
                </p:cNvPr>
                <p:cNvPicPr/>
                <p:nvPr/>
              </p:nvPicPr>
              <p:blipFill>
                <a:blip r:embed="rId59"/>
                <a:stretch>
                  <a:fillRect/>
                </a:stretch>
              </p:blipFill>
              <p:spPr>
                <a:xfrm>
                  <a:off x="8028600" y="4995432"/>
                  <a:ext cx="194760" cy="315720"/>
                </a:xfrm>
                <a:prstGeom prst="rect">
                  <a:avLst/>
                </a:prstGeom>
              </p:spPr>
            </p:pic>
          </mc:Fallback>
        </mc:AlternateContent>
      </p:grpSp>
    </p:spTree>
    <p:extLst>
      <p:ext uri="{BB962C8B-B14F-4D97-AF65-F5344CB8AC3E}">
        <p14:creationId xmlns:p14="http://schemas.microsoft.com/office/powerpoint/2010/main" val="1900707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609453" cy="1200329"/>
          </a:xfrm>
          <a:prstGeom prst="rect">
            <a:avLst/>
          </a:prstGeom>
          <a:noFill/>
        </p:spPr>
        <p:txBody>
          <a:bodyPr wrap="square" rtlCol="0">
            <a:spAutoFit/>
          </a:bodyPr>
          <a:lstStyle/>
          <a:p>
            <a:pPr marL="285750" indent="-285750">
              <a:buFont typeface="Wingdings" panose="05000000000000000000" pitchFamily="2" charset="2"/>
              <a:buChar char="v"/>
            </a:pPr>
            <a:r>
              <a:rPr lang="en-IN" b="1" dirty="0"/>
              <a:t>Combination without repetition:</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endParaRPr lang="en-IN" b="1" dirty="0"/>
          </a:p>
          <a:p>
            <a:r>
              <a:rPr lang="en-IN" dirty="0"/>
              <a:t>In how many ways we can select 3 players out of 5. </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5879690"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Permutation and Combination</a:t>
            </a:r>
          </a:p>
        </p:txBody>
      </p:sp>
      <p:grpSp>
        <p:nvGrpSpPr>
          <p:cNvPr id="7" name="Group 6">
            <a:extLst>
              <a:ext uri="{FF2B5EF4-FFF2-40B4-BE49-F238E27FC236}">
                <a16:creationId xmlns:a16="http://schemas.microsoft.com/office/drawing/2014/main" id="{B2819B96-791C-4C09-8D54-E2AFD7183052}"/>
              </a:ext>
            </a:extLst>
          </p:cNvPr>
          <p:cNvGrpSpPr/>
          <p:nvPr/>
        </p:nvGrpSpPr>
        <p:grpSpPr>
          <a:xfrm>
            <a:off x="1406013" y="4485672"/>
            <a:ext cx="3296364" cy="773826"/>
            <a:chOff x="1406013" y="4485672"/>
            <a:chExt cx="3296364" cy="773826"/>
          </a:xfrm>
        </p:grpSpPr>
        <p:sp>
          <p:nvSpPr>
            <p:cNvPr id="3" name="TextBox 2">
              <a:extLst>
                <a:ext uri="{FF2B5EF4-FFF2-40B4-BE49-F238E27FC236}">
                  <a16:creationId xmlns:a16="http://schemas.microsoft.com/office/drawing/2014/main" id="{29D6AB45-8D59-4003-BE3E-2890F7095228}"/>
                </a:ext>
              </a:extLst>
            </p:cNvPr>
            <p:cNvSpPr txBox="1"/>
            <p:nvPr/>
          </p:nvSpPr>
          <p:spPr>
            <a:xfrm>
              <a:off x="1406013" y="4572000"/>
              <a:ext cx="855406" cy="369332"/>
            </a:xfrm>
            <a:prstGeom prst="rect">
              <a:avLst/>
            </a:prstGeom>
            <a:noFill/>
          </p:spPr>
          <p:txBody>
            <a:bodyPr wrap="square" rtlCol="0">
              <a:spAutoFit/>
            </a:bodyPr>
            <a:lstStyle/>
            <a:p>
              <a:r>
                <a:rPr lang="en-IN" dirty="0"/>
                <a:t>5</a:t>
              </a:r>
            </a:p>
          </p:txBody>
        </p:sp>
        <p:sp>
          <p:nvSpPr>
            <p:cNvPr id="4" name="TextBox 3">
              <a:extLst>
                <a:ext uri="{FF2B5EF4-FFF2-40B4-BE49-F238E27FC236}">
                  <a16:creationId xmlns:a16="http://schemas.microsoft.com/office/drawing/2014/main" id="{CDAA3314-C707-44F5-9023-5FFF6F107326}"/>
                </a:ext>
              </a:extLst>
            </p:cNvPr>
            <p:cNvSpPr txBox="1"/>
            <p:nvPr/>
          </p:nvSpPr>
          <p:spPr>
            <a:xfrm>
              <a:off x="1492699" y="4705500"/>
              <a:ext cx="1161385" cy="369332"/>
            </a:xfrm>
            <a:prstGeom prst="rect">
              <a:avLst/>
            </a:prstGeom>
            <a:noFill/>
          </p:spPr>
          <p:txBody>
            <a:bodyPr wrap="square" rtlCol="0">
              <a:spAutoFit/>
            </a:bodyPr>
            <a:lstStyle/>
            <a:p>
              <a:r>
                <a:rPr lang="en-IN" dirty="0"/>
                <a:t>C</a:t>
              </a:r>
            </a:p>
          </p:txBody>
        </p:sp>
        <p:sp>
          <p:nvSpPr>
            <p:cNvPr id="5" name="TextBox 4">
              <a:extLst>
                <a:ext uri="{FF2B5EF4-FFF2-40B4-BE49-F238E27FC236}">
                  <a16:creationId xmlns:a16="http://schemas.microsoft.com/office/drawing/2014/main" id="{B18A29D2-AA7E-48A5-AD32-702C6DA4AA39}"/>
                </a:ext>
              </a:extLst>
            </p:cNvPr>
            <p:cNvSpPr txBox="1"/>
            <p:nvPr/>
          </p:nvSpPr>
          <p:spPr>
            <a:xfrm>
              <a:off x="1647103" y="4818402"/>
              <a:ext cx="983226" cy="369332"/>
            </a:xfrm>
            <a:prstGeom prst="rect">
              <a:avLst/>
            </a:prstGeom>
            <a:noFill/>
          </p:spPr>
          <p:txBody>
            <a:bodyPr wrap="square" rtlCol="0">
              <a:spAutoFit/>
            </a:bodyPr>
            <a:lstStyle/>
            <a:p>
              <a:r>
                <a:rPr lang="en-IN" dirty="0"/>
                <a:t>3</a:t>
              </a:r>
            </a:p>
          </p:txBody>
        </p:sp>
        <p:sp>
          <p:nvSpPr>
            <p:cNvPr id="8" name="TextBox 7">
              <a:extLst>
                <a:ext uri="{FF2B5EF4-FFF2-40B4-BE49-F238E27FC236}">
                  <a16:creationId xmlns:a16="http://schemas.microsoft.com/office/drawing/2014/main" id="{98FD9A53-A4CA-49DC-A31F-3940BAB3F807}"/>
                </a:ext>
              </a:extLst>
            </p:cNvPr>
            <p:cNvSpPr txBox="1"/>
            <p:nvPr/>
          </p:nvSpPr>
          <p:spPr>
            <a:xfrm>
              <a:off x="1873245" y="4658328"/>
              <a:ext cx="855406" cy="369332"/>
            </a:xfrm>
            <a:prstGeom prst="rect">
              <a:avLst/>
            </a:prstGeom>
            <a:noFill/>
          </p:spPr>
          <p:txBody>
            <a:bodyPr wrap="square" rtlCol="0">
              <a:spAutoFit/>
            </a:bodyPr>
            <a:lstStyle/>
            <a:p>
              <a:r>
                <a:rPr lang="en-IN" dirty="0"/>
                <a:t>=</a:t>
              </a:r>
            </a:p>
          </p:txBody>
        </p:sp>
        <p:sp>
          <p:nvSpPr>
            <p:cNvPr id="12" name="TextBox 11">
              <a:extLst>
                <a:ext uri="{FF2B5EF4-FFF2-40B4-BE49-F238E27FC236}">
                  <a16:creationId xmlns:a16="http://schemas.microsoft.com/office/drawing/2014/main" id="{84B87D57-6582-4DCF-B250-0041853AF498}"/>
                </a:ext>
              </a:extLst>
            </p:cNvPr>
            <p:cNvSpPr txBox="1"/>
            <p:nvPr/>
          </p:nvSpPr>
          <p:spPr>
            <a:xfrm>
              <a:off x="2261619" y="4485672"/>
              <a:ext cx="1897626" cy="369332"/>
            </a:xfrm>
            <a:prstGeom prst="rect">
              <a:avLst/>
            </a:prstGeom>
            <a:noFill/>
          </p:spPr>
          <p:txBody>
            <a:bodyPr wrap="square" rtlCol="0">
              <a:spAutoFit/>
            </a:bodyPr>
            <a:lstStyle/>
            <a:p>
              <a:r>
                <a:rPr lang="en-IN" dirty="0"/>
                <a:t>5!</a:t>
              </a:r>
            </a:p>
          </p:txBody>
        </p:sp>
        <p:cxnSp>
          <p:nvCxnSpPr>
            <p:cNvPr id="15" name="Straight Connector 14">
              <a:extLst>
                <a:ext uri="{FF2B5EF4-FFF2-40B4-BE49-F238E27FC236}">
                  <a16:creationId xmlns:a16="http://schemas.microsoft.com/office/drawing/2014/main" id="{5F633A37-8D6C-4507-8D07-E06A67F27DC9}"/>
                </a:ext>
              </a:extLst>
            </p:cNvPr>
            <p:cNvCxnSpPr>
              <a:cxnSpLocks/>
              <a:endCxn id="12" idx="2"/>
            </p:cNvCxnSpPr>
            <p:nvPr/>
          </p:nvCxnSpPr>
          <p:spPr>
            <a:xfrm>
              <a:off x="2138716" y="4855004"/>
              <a:ext cx="10717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0F05B5-5BF9-4517-AA89-DE520552A4B3}"/>
                </a:ext>
              </a:extLst>
            </p:cNvPr>
            <p:cNvSpPr txBox="1"/>
            <p:nvPr/>
          </p:nvSpPr>
          <p:spPr>
            <a:xfrm>
              <a:off x="2105382" y="4890166"/>
              <a:ext cx="1897626" cy="369332"/>
            </a:xfrm>
            <a:prstGeom prst="rect">
              <a:avLst/>
            </a:prstGeom>
            <a:noFill/>
          </p:spPr>
          <p:txBody>
            <a:bodyPr wrap="square" rtlCol="0">
              <a:spAutoFit/>
            </a:bodyPr>
            <a:lstStyle/>
            <a:p>
              <a:r>
                <a:rPr lang="en-IN" dirty="0"/>
                <a:t>(5 - 3)! x 3!</a:t>
              </a:r>
            </a:p>
          </p:txBody>
        </p:sp>
        <p:sp>
          <p:nvSpPr>
            <p:cNvPr id="22" name="TextBox 21">
              <a:extLst>
                <a:ext uri="{FF2B5EF4-FFF2-40B4-BE49-F238E27FC236}">
                  <a16:creationId xmlns:a16="http://schemas.microsoft.com/office/drawing/2014/main" id="{1251A066-782E-4434-99FC-DA2DA490C5A3}"/>
                </a:ext>
              </a:extLst>
            </p:cNvPr>
            <p:cNvSpPr txBox="1"/>
            <p:nvPr/>
          </p:nvSpPr>
          <p:spPr>
            <a:xfrm>
              <a:off x="3379739" y="4658328"/>
              <a:ext cx="396600" cy="370986"/>
            </a:xfrm>
            <a:prstGeom prst="rect">
              <a:avLst/>
            </a:prstGeom>
            <a:noFill/>
          </p:spPr>
          <p:txBody>
            <a:bodyPr wrap="square" rtlCol="0">
              <a:spAutoFit/>
            </a:bodyPr>
            <a:lstStyle/>
            <a:p>
              <a:r>
                <a:rPr lang="en-IN" dirty="0"/>
                <a:t>=</a:t>
              </a:r>
            </a:p>
          </p:txBody>
        </p:sp>
        <p:sp>
          <p:nvSpPr>
            <p:cNvPr id="24" name="TextBox 23">
              <a:extLst>
                <a:ext uri="{FF2B5EF4-FFF2-40B4-BE49-F238E27FC236}">
                  <a16:creationId xmlns:a16="http://schemas.microsoft.com/office/drawing/2014/main" id="{A439D876-2D87-44CE-9E08-2666842AE6D2}"/>
                </a:ext>
              </a:extLst>
            </p:cNvPr>
            <p:cNvSpPr txBox="1"/>
            <p:nvPr/>
          </p:nvSpPr>
          <p:spPr>
            <a:xfrm>
              <a:off x="3846971" y="4661070"/>
              <a:ext cx="855406" cy="369332"/>
            </a:xfrm>
            <a:prstGeom prst="rect">
              <a:avLst/>
            </a:prstGeom>
            <a:noFill/>
          </p:spPr>
          <p:txBody>
            <a:bodyPr wrap="square" rtlCol="0">
              <a:spAutoFit/>
            </a:bodyPr>
            <a:lstStyle/>
            <a:p>
              <a:r>
                <a:rPr lang="en-IN" dirty="0"/>
                <a:t>10</a:t>
              </a:r>
            </a:p>
          </p:txBody>
        </p:sp>
      </p:grpSp>
      <p:pic>
        <p:nvPicPr>
          <p:cNvPr id="26" name="Picture 25">
            <a:extLst>
              <a:ext uri="{FF2B5EF4-FFF2-40B4-BE49-F238E27FC236}">
                <a16:creationId xmlns:a16="http://schemas.microsoft.com/office/drawing/2014/main" id="{1F7DE146-3D03-437B-804B-4789FBB95C86}"/>
              </a:ext>
            </a:extLst>
          </p:cNvPr>
          <p:cNvPicPr>
            <a:picLocks noChangeAspect="1"/>
          </p:cNvPicPr>
          <p:nvPr/>
        </p:nvPicPr>
        <p:blipFill rotWithShape="1">
          <a:blip r:embed="rId2">
            <a:extLst>
              <a:ext uri="{28A0092B-C50C-407E-A947-70E740481C1C}">
                <a14:useLocalDpi xmlns:a14="http://schemas.microsoft.com/office/drawing/2010/main" val="0"/>
              </a:ext>
            </a:extLst>
          </a:blip>
          <a:srcRect l="11983" t="44813" r="36435" b="27756"/>
          <a:stretch/>
        </p:blipFill>
        <p:spPr>
          <a:xfrm>
            <a:off x="550806" y="2675261"/>
            <a:ext cx="3893574" cy="1188245"/>
          </a:xfrm>
          <a:prstGeom prst="rect">
            <a:avLst/>
          </a:prstGeom>
        </p:spPr>
      </p:pic>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EC6EE178-14FF-64BD-BF72-EE5AF722215D}"/>
                  </a:ext>
                </a:extLst>
              </p14:cNvPr>
              <p14:cNvContentPartPr/>
              <p14:nvPr/>
            </p14:nvContentPartPr>
            <p14:xfrm>
              <a:off x="10745880" y="477432"/>
              <a:ext cx="6120" cy="41760"/>
            </p14:xfrm>
          </p:contentPart>
        </mc:Choice>
        <mc:Fallback xmlns="">
          <p:pic>
            <p:nvPicPr>
              <p:cNvPr id="31" name="Ink 30">
                <a:extLst>
                  <a:ext uri="{FF2B5EF4-FFF2-40B4-BE49-F238E27FC236}">
                    <a16:creationId xmlns:a16="http://schemas.microsoft.com/office/drawing/2014/main" id="{EC6EE178-14FF-64BD-BF72-EE5AF722215D}"/>
                  </a:ext>
                </a:extLst>
              </p:cNvPr>
              <p:cNvPicPr/>
              <p:nvPr/>
            </p:nvPicPr>
            <p:blipFill>
              <a:blip r:embed="rId4"/>
              <a:stretch>
                <a:fillRect/>
              </a:stretch>
            </p:blipFill>
            <p:spPr>
              <a:xfrm>
                <a:off x="10738320" y="469872"/>
                <a:ext cx="21240" cy="56880"/>
              </a:xfrm>
              <a:prstGeom prst="rect">
                <a:avLst/>
              </a:prstGeom>
            </p:spPr>
          </p:pic>
        </mc:Fallback>
      </mc:AlternateContent>
      <p:grpSp>
        <p:nvGrpSpPr>
          <p:cNvPr id="48" name="Group 47">
            <a:extLst>
              <a:ext uri="{FF2B5EF4-FFF2-40B4-BE49-F238E27FC236}">
                <a16:creationId xmlns:a16="http://schemas.microsoft.com/office/drawing/2014/main" id="{613131B6-CC42-3D63-A939-3D2B8D56791E}"/>
              </a:ext>
            </a:extLst>
          </p:cNvPr>
          <p:cNvGrpSpPr/>
          <p:nvPr/>
        </p:nvGrpSpPr>
        <p:grpSpPr>
          <a:xfrm>
            <a:off x="12212880" y="1411992"/>
            <a:ext cx="360" cy="360"/>
            <a:chOff x="12212880" y="1411992"/>
            <a:chExt cx="360" cy="360"/>
          </a:xfrm>
        </p:grpSpPr>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4E367F42-F18A-FDC4-0466-77DD15EC8A68}"/>
                    </a:ext>
                  </a:extLst>
                </p14:cNvPr>
                <p14:cNvContentPartPr/>
                <p14:nvPr/>
              </p14:nvContentPartPr>
              <p14:xfrm>
                <a:off x="12212880" y="1411992"/>
                <a:ext cx="360" cy="360"/>
              </p14:xfrm>
            </p:contentPart>
          </mc:Choice>
          <mc:Fallback xmlns="">
            <p:pic>
              <p:nvPicPr>
                <p:cNvPr id="45" name="Ink 44">
                  <a:extLst>
                    <a:ext uri="{FF2B5EF4-FFF2-40B4-BE49-F238E27FC236}">
                      <a16:creationId xmlns:a16="http://schemas.microsoft.com/office/drawing/2014/main" id="{4E367F42-F18A-FDC4-0466-77DD15EC8A68}"/>
                    </a:ext>
                  </a:extLst>
                </p:cNvPr>
                <p:cNvPicPr/>
                <p:nvPr/>
              </p:nvPicPr>
              <p:blipFill>
                <a:blip r:embed="rId50"/>
                <a:stretch>
                  <a:fillRect/>
                </a:stretch>
              </p:blipFill>
              <p:spPr>
                <a:xfrm>
                  <a:off x="12205320" y="140443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3C5208AA-D980-7038-A6FF-6D305E0E4B7E}"/>
                    </a:ext>
                  </a:extLst>
                </p14:cNvPr>
                <p14:cNvContentPartPr/>
                <p14:nvPr/>
              </p14:nvContentPartPr>
              <p14:xfrm>
                <a:off x="12212880" y="1411992"/>
                <a:ext cx="360" cy="360"/>
              </p14:xfrm>
            </p:contentPart>
          </mc:Choice>
          <mc:Fallback xmlns="">
            <p:pic>
              <p:nvPicPr>
                <p:cNvPr id="46" name="Ink 45">
                  <a:extLst>
                    <a:ext uri="{FF2B5EF4-FFF2-40B4-BE49-F238E27FC236}">
                      <a16:creationId xmlns:a16="http://schemas.microsoft.com/office/drawing/2014/main" id="{3C5208AA-D980-7038-A6FF-6D305E0E4B7E}"/>
                    </a:ext>
                  </a:extLst>
                </p:cNvPr>
                <p:cNvPicPr/>
                <p:nvPr/>
              </p:nvPicPr>
              <p:blipFill>
                <a:blip r:embed="rId50"/>
                <a:stretch>
                  <a:fillRect/>
                </a:stretch>
              </p:blipFill>
              <p:spPr>
                <a:xfrm>
                  <a:off x="12205320" y="1404432"/>
                  <a:ext cx="15480" cy="1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521B689A-2991-B41C-C709-21A07E38EF47}"/>
                  </a:ext>
                </a:extLst>
              </p14:cNvPr>
              <p14:cNvContentPartPr/>
              <p14:nvPr/>
            </p14:nvContentPartPr>
            <p14:xfrm>
              <a:off x="9267360" y="4306392"/>
              <a:ext cx="32760" cy="37440"/>
            </p14:xfrm>
          </p:contentPart>
        </mc:Choice>
        <mc:Fallback xmlns="">
          <p:pic>
            <p:nvPicPr>
              <p:cNvPr id="68" name="Ink 67">
                <a:extLst>
                  <a:ext uri="{FF2B5EF4-FFF2-40B4-BE49-F238E27FC236}">
                    <a16:creationId xmlns:a16="http://schemas.microsoft.com/office/drawing/2014/main" id="{521B689A-2991-B41C-C709-21A07E38EF47}"/>
                  </a:ext>
                </a:extLst>
              </p:cNvPr>
              <p:cNvPicPr/>
              <p:nvPr/>
            </p:nvPicPr>
            <p:blipFill>
              <a:blip r:embed="rId53"/>
              <a:stretch>
                <a:fillRect/>
              </a:stretch>
            </p:blipFill>
            <p:spPr>
              <a:xfrm>
                <a:off x="9259716" y="4298832"/>
                <a:ext cx="48048" cy="52560"/>
              </a:xfrm>
              <a:prstGeom prst="rect">
                <a:avLst/>
              </a:prstGeom>
            </p:spPr>
          </p:pic>
        </mc:Fallback>
      </mc:AlternateContent>
    </p:spTree>
    <p:extLst>
      <p:ext uri="{BB962C8B-B14F-4D97-AF65-F5344CB8AC3E}">
        <p14:creationId xmlns:p14="http://schemas.microsoft.com/office/powerpoint/2010/main" val="118490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11045" y="1543663"/>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Classic Model</a:t>
            </a:r>
            <a:r>
              <a:rPr lang="en-IN" dirty="0"/>
              <a:t>:</a:t>
            </a:r>
          </a:p>
        </p:txBody>
      </p:sp>
      <p:sp>
        <p:nvSpPr>
          <p:cNvPr id="3" name="TextBox 2">
            <a:extLst>
              <a:ext uri="{FF2B5EF4-FFF2-40B4-BE49-F238E27FC236}">
                <a16:creationId xmlns:a16="http://schemas.microsoft.com/office/drawing/2014/main" id="{44E5373C-4FEF-4F95-BACE-8DE4F4DF90D9}"/>
              </a:ext>
            </a:extLst>
          </p:cNvPr>
          <p:cNvSpPr txBox="1"/>
          <p:nvPr/>
        </p:nvSpPr>
        <p:spPr>
          <a:xfrm>
            <a:off x="1111045" y="2089354"/>
            <a:ext cx="5978014" cy="375552"/>
          </a:xfrm>
          <a:prstGeom prst="rect">
            <a:avLst/>
          </a:prstGeom>
          <a:noFill/>
        </p:spPr>
        <p:txBody>
          <a:bodyPr wrap="square" rtlCol="0">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outcomes in which the event occurs</a:t>
            </a:r>
          </a:p>
        </p:txBody>
      </p:sp>
      <p:sp>
        <p:nvSpPr>
          <p:cNvPr id="13" name="Rectangle 12">
            <a:extLst>
              <a:ext uri="{FF2B5EF4-FFF2-40B4-BE49-F238E27FC236}">
                <a16:creationId xmlns:a16="http://schemas.microsoft.com/office/drawing/2014/main" id="{4FB0DE53-D978-4733-BBCF-6BDEC96012EC}"/>
              </a:ext>
            </a:extLst>
          </p:cNvPr>
          <p:cNvSpPr/>
          <p:nvPr/>
        </p:nvSpPr>
        <p:spPr>
          <a:xfrm>
            <a:off x="559932" y="1022343"/>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14" name="Rectangle 13">
            <a:extLst>
              <a:ext uri="{FF2B5EF4-FFF2-40B4-BE49-F238E27FC236}">
                <a16:creationId xmlns:a16="http://schemas.microsoft.com/office/drawing/2014/main" id="{9A889C33-0A97-4C26-AFA2-DCF10512C15F}"/>
              </a:ext>
            </a:extLst>
          </p:cNvPr>
          <p:cNvSpPr/>
          <p:nvPr/>
        </p:nvSpPr>
        <p:spPr>
          <a:xfrm>
            <a:off x="-118584" y="356833"/>
            <a:ext cx="6095066"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Introduction to Probability</a:t>
            </a:r>
          </a:p>
        </p:txBody>
      </p:sp>
      <p:sp>
        <p:nvSpPr>
          <p:cNvPr id="15" name="TextBox 14">
            <a:extLst>
              <a:ext uri="{FF2B5EF4-FFF2-40B4-BE49-F238E27FC236}">
                <a16:creationId xmlns:a16="http://schemas.microsoft.com/office/drawing/2014/main" id="{D932E790-D2E9-465C-A379-C36444D0CFF2}"/>
              </a:ext>
            </a:extLst>
          </p:cNvPr>
          <p:cNvSpPr txBox="1"/>
          <p:nvPr/>
        </p:nvSpPr>
        <p:spPr>
          <a:xfrm>
            <a:off x="1093841" y="2380029"/>
            <a:ext cx="5978014" cy="375552"/>
          </a:xfrm>
          <a:prstGeom prst="rect">
            <a:avLst/>
          </a:prstGeom>
          <a:noFill/>
        </p:spPr>
        <p:txBody>
          <a:bodyPr wrap="square" rtlCol="0">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Number of possible outcomes of an experiment</a:t>
            </a:r>
          </a:p>
        </p:txBody>
      </p:sp>
      <p:sp>
        <p:nvSpPr>
          <p:cNvPr id="16" name="TextBox 15">
            <a:extLst>
              <a:ext uri="{FF2B5EF4-FFF2-40B4-BE49-F238E27FC236}">
                <a16:creationId xmlns:a16="http://schemas.microsoft.com/office/drawing/2014/main" id="{740C7BE9-42CC-4554-87C2-AA206BDEB06A}"/>
              </a:ext>
            </a:extLst>
          </p:cNvPr>
          <p:cNvSpPr txBox="1"/>
          <p:nvPr/>
        </p:nvSpPr>
        <p:spPr>
          <a:xfrm>
            <a:off x="1165125" y="3052919"/>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sz="1800" b="1" dirty="0">
                <a:effectLst/>
                <a:latin typeface="Calibri" panose="020F0502020204030204" pitchFamily="34" charset="0"/>
                <a:ea typeface="Calibri" panose="020F0502020204030204" pitchFamily="34" charset="0"/>
                <a:cs typeface="Times New Roman" panose="02020603050405020304" pitchFamily="18" charset="0"/>
              </a:rPr>
              <a:t>Relative Frequency of occurrence</a:t>
            </a:r>
            <a:r>
              <a:rPr lang="en-IN" dirty="0"/>
              <a:t>:</a:t>
            </a:r>
          </a:p>
        </p:txBody>
      </p:sp>
      <p:sp>
        <p:nvSpPr>
          <p:cNvPr id="17" name="TextBox 16">
            <a:extLst>
              <a:ext uri="{FF2B5EF4-FFF2-40B4-BE49-F238E27FC236}">
                <a16:creationId xmlns:a16="http://schemas.microsoft.com/office/drawing/2014/main" id="{C1C1878E-AE1E-44BE-AFA3-099BEC4060AF}"/>
              </a:ext>
            </a:extLst>
          </p:cNvPr>
          <p:cNvSpPr txBox="1"/>
          <p:nvPr/>
        </p:nvSpPr>
        <p:spPr>
          <a:xfrm>
            <a:off x="1165125" y="3598610"/>
            <a:ext cx="5978014" cy="375552"/>
          </a:xfrm>
          <a:prstGeom prst="rect">
            <a:avLst/>
          </a:prstGeom>
          <a:noFill/>
        </p:spPr>
        <p:txBody>
          <a:bodyPr wrap="square" rtlCol="0">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times an event occurred</a:t>
            </a:r>
          </a:p>
        </p:txBody>
      </p:sp>
      <p:sp>
        <p:nvSpPr>
          <p:cNvPr id="18" name="TextBox 17">
            <a:extLst>
              <a:ext uri="{FF2B5EF4-FFF2-40B4-BE49-F238E27FC236}">
                <a16:creationId xmlns:a16="http://schemas.microsoft.com/office/drawing/2014/main" id="{BE553C37-347E-423F-ACCD-5812EE535B88}"/>
              </a:ext>
            </a:extLst>
          </p:cNvPr>
          <p:cNvSpPr txBox="1"/>
          <p:nvPr/>
        </p:nvSpPr>
        <p:spPr>
          <a:xfrm>
            <a:off x="1147921" y="3889285"/>
            <a:ext cx="5978014" cy="375552"/>
          </a:xfrm>
          <a:prstGeom prst="rect">
            <a:avLst/>
          </a:prstGeom>
          <a:noFill/>
        </p:spPr>
        <p:txBody>
          <a:bodyPr wrap="square" rtlCol="0">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Number of opportunities for an event to occur</a:t>
            </a:r>
          </a:p>
        </p:txBody>
      </p:sp>
      <p:cxnSp>
        <p:nvCxnSpPr>
          <p:cNvPr id="20" name="Straight Connector 19">
            <a:extLst>
              <a:ext uri="{FF2B5EF4-FFF2-40B4-BE49-F238E27FC236}">
                <a16:creationId xmlns:a16="http://schemas.microsoft.com/office/drawing/2014/main" id="{5A1CBDBA-220B-4AF7-95A2-63045BBD95D4}"/>
              </a:ext>
            </a:extLst>
          </p:cNvPr>
          <p:cNvCxnSpPr>
            <a:cxnSpLocks/>
          </p:cNvCxnSpPr>
          <p:nvPr/>
        </p:nvCxnSpPr>
        <p:spPr>
          <a:xfrm flipV="1">
            <a:off x="1174957" y="2410177"/>
            <a:ext cx="5147185" cy="19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AB5A18-5EB1-493D-A8DD-C48E59A13766}"/>
              </a:ext>
            </a:extLst>
          </p:cNvPr>
          <p:cNvCxnSpPr>
            <a:cxnSpLocks/>
          </p:cNvCxnSpPr>
          <p:nvPr/>
        </p:nvCxnSpPr>
        <p:spPr>
          <a:xfrm flipV="1">
            <a:off x="1258533" y="3899769"/>
            <a:ext cx="5147185" cy="190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4A7D1CF-0960-40EB-AD1E-7589E4AD01F1}"/>
              </a:ext>
            </a:extLst>
          </p:cNvPr>
          <p:cNvSpPr txBox="1"/>
          <p:nvPr/>
        </p:nvSpPr>
        <p:spPr>
          <a:xfrm>
            <a:off x="818284" y="2248358"/>
            <a:ext cx="516705" cy="369332"/>
          </a:xfrm>
          <a:prstGeom prst="rect">
            <a:avLst/>
          </a:prstGeom>
          <a:noFill/>
        </p:spPr>
        <p:txBody>
          <a:bodyPr wrap="square" rtlCol="0">
            <a:spAutoFit/>
          </a:bodyPr>
          <a:lstStyle/>
          <a:p>
            <a:r>
              <a:rPr lang="en-IN" dirty="0"/>
              <a:t>=</a:t>
            </a:r>
          </a:p>
        </p:txBody>
      </p:sp>
      <p:sp>
        <p:nvSpPr>
          <p:cNvPr id="25" name="TextBox 24">
            <a:extLst>
              <a:ext uri="{FF2B5EF4-FFF2-40B4-BE49-F238E27FC236}">
                <a16:creationId xmlns:a16="http://schemas.microsoft.com/office/drawing/2014/main" id="{E3486098-20F8-43C5-AFD1-C381DBFD3876}"/>
              </a:ext>
            </a:extLst>
          </p:cNvPr>
          <p:cNvSpPr txBox="1"/>
          <p:nvPr/>
        </p:nvSpPr>
        <p:spPr>
          <a:xfrm>
            <a:off x="862532" y="3728120"/>
            <a:ext cx="516705" cy="369332"/>
          </a:xfrm>
          <a:prstGeom prst="rect">
            <a:avLst/>
          </a:prstGeom>
          <a:noFill/>
        </p:spPr>
        <p:txBody>
          <a:bodyPr wrap="square" rtlCol="0">
            <a:spAutoFit/>
          </a:bodyPr>
          <a:lstStyle/>
          <a:p>
            <a:r>
              <a:rPr lang="en-IN" dirty="0"/>
              <a:t>=</a:t>
            </a:r>
          </a:p>
        </p:txBody>
      </p:sp>
    </p:spTree>
    <p:extLst>
      <p:ext uri="{BB962C8B-B14F-4D97-AF65-F5344CB8AC3E}">
        <p14:creationId xmlns:p14="http://schemas.microsoft.com/office/powerpoint/2010/main" val="659906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609453"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If two dice are rolled, what is the probability of getting the sum of numbers greater than 7?</a:t>
            </a:r>
            <a:endParaRPr lang="en-IN" dirty="0"/>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5879690"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Sample Probability Solution</a:t>
            </a:r>
          </a:p>
        </p:txBody>
      </p:sp>
      <p:pic>
        <p:nvPicPr>
          <p:cNvPr id="4" name="Picture 3">
            <a:extLst>
              <a:ext uri="{FF2B5EF4-FFF2-40B4-BE49-F238E27FC236}">
                <a16:creationId xmlns:a16="http://schemas.microsoft.com/office/drawing/2014/main" id="{E6B81070-5132-49A1-ABA1-2B67DD918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949" y="2327543"/>
            <a:ext cx="4981575" cy="3514725"/>
          </a:xfrm>
          <a:prstGeom prst="rect">
            <a:avLst/>
          </a:prstGeom>
        </p:spPr>
      </p:pic>
      <p:pic>
        <p:nvPicPr>
          <p:cNvPr id="2050" name="Picture 2" descr="Solved: Rolling DiceRoll two standard dice and add the numbers. Wh... |  Chegg.com">
            <a:extLst>
              <a:ext uri="{FF2B5EF4-FFF2-40B4-BE49-F238E27FC236}">
                <a16:creationId xmlns:a16="http://schemas.microsoft.com/office/drawing/2014/main" id="{A7A12187-8912-4AF2-9DE0-9A7340E4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220" y="3018554"/>
            <a:ext cx="4544527" cy="23329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627BD236-C94A-35A1-2552-E763D489F04F}"/>
                  </a:ext>
                </a:extLst>
              </p14:cNvPr>
              <p14:cNvContentPartPr/>
              <p14:nvPr/>
            </p14:nvContentPartPr>
            <p14:xfrm>
              <a:off x="8196556" y="2094158"/>
              <a:ext cx="360" cy="360"/>
            </p14:xfrm>
          </p:contentPart>
        </mc:Choice>
        <mc:Fallback xmlns="">
          <p:pic>
            <p:nvPicPr>
              <p:cNvPr id="43" name="Ink 42">
                <a:extLst>
                  <a:ext uri="{FF2B5EF4-FFF2-40B4-BE49-F238E27FC236}">
                    <a16:creationId xmlns:a16="http://schemas.microsoft.com/office/drawing/2014/main" id="{627BD236-C94A-35A1-2552-E763D489F04F}"/>
                  </a:ext>
                </a:extLst>
              </p:cNvPr>
              <p:cNvPicPr/>
              <p:nvPr/>
            </p:nvPicPr>
            <p:blipFill>
              <a:blip r:embed="rId54"/>
              <a:stretch>
                <a:fillRect/>
              </a:stretch>
            </p:blipFill>
            <p:spPr>
              <a:xfrm>
                <a:off x="8187916" y="20851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Ink 43">
                <a:extLst>
                  <a:ext uri="{FF2B5EF4-FFF2-40B4-BE49-F238E27FC236}">
                    <a16:creationId xmlns:a16="http://schemas.microsoft.com/office/drawing/2014/main" id="{96D1F2A2-79AF-BA9D-F487-BB08B4D4938E}"/>
                  </a:ext>
                </a:extLst>
              </p14:cNvPr>
              <p14:cNvContentPartPr/>
              <p14:nvPr/>
            </p14:nvContentPartPr>
            <p14:xfrm>
              <a:off x="6990916" y="1410044"/>
              <a:ext cx="3168720" cy="100440"/>
            </p14:xfrm>
          </p:contentPart>
        </mc:Choice>
        <mc:Fallback xmlns="">
          <p:pic>
            <p:nvPicPr>
              <p:cNvPr id="44" name="Ink 43">
                <a:extLst>
                  <a:ext uri="{FF2B5EF4-FFF2-40B4-BE49-F238E27FC236}">
                    <a16:creationId xmlns:a16="http://schemas.microsoft.com/office/drawing/2014/main" id="{96D1F2A2-79AF-BA9D-F487-BB08B4D4938E}"/>
                  </a:ext>
                </a:extLst>
              </p:cNvPr>
              <p:cNvPicPr/>
              <p:nvPr/>
            </p:nvPicPr>
            <p:blipFill>
              <a:blip r:embed="rId56"/>
              <a:stretch>
                <a:fillRect/>
              </a:stretch>
            </p:blipFill>
            <p:spPr>
              <a:xfrm>
                <a:off x="6982276" y="1401404"/>
                <a:ext cx="31863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Ink 44">
                <a:extLst>
                  <a:ext uri="{FF2B5EF4-FFF2-40B4-BE49-F238E27FC236}">
                    <a16:creationId xmlns:a16="http://schemas.microsoft.com/office/drawing/2014/main" id="{09A6372B-126E-034A-B935-70848BC52C39}"/>
                  </a:ext>
                </a:extLst>
              </p14:cNvPr>
              <p14:cNvContentPartPr/>
              <p14:nvPr/>
            </p14:nvContentPartPr>
            <p14:xfrm>
              <a:off x="2442676" y="1800284"/>
              <a:ext cx="360" cy="360"/>
            </p14:xfrm>
          </p:contentPart>
        </mc:Choice>
        <mc:Fallback xmlns="">
          <p:pic>
            <p:nvPicPr>
              <p:cNvPr id="45" name="Ink 44">
                <a:extLst>
                  <a:ext uri="{FF2B5EF4-FFF2-40B4-BE49-F238E27FC236}">
                    <a16:creationId xmlns:a16="http://schemas.microsoft.com/office/drawing/2014/main" id="{09A6372B-126E-034A-B935-70848BC52C39}"/>
                  </a:ext>
                </a:extLst>
              </p:cNvPr>
              <p:cNvPicPr/>
              <p:nvPr/>
            </p:nvPicPr>
            <p:blipFill>
              <a:blip r:embed="rId54"/>
              <a:stretch>
                <a:fillRect/>
              </a:stretch>
            </p:blipFill>
            <p:spPr>
              <a:xfrm>
                <a:off x="2433676" y="17916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CFF275DE-3761-5920-579E-D1C5DC8CCEC3}"/>
                  </a:ext>
                </a:extLst>
              </p14:cNvPr>
              <p14:cNvContentPartPr/>
              <p14:nvPr/>
            </p14:nvContentPartPr>
            <p14:xfrm>
              <a:off x="2435476" y="1461164"/>
              <a:ext cx="360" cy="360"/>
            </p14:xfrm>
          </p:contentPart>
        </mc:Choice>
        <mc:Fallback xmlns="">
          <p:pic>
            <p:nvPicPr>
              <p:cNvPr id="46" name="Ink 45">
                <a:extLst>
                  <a:ext uri="{FF2B5EF4-FFF2-40B4-BE49-F238E27FC236}">
                    <a16:creationId xmlns:a16="http://schemas.microsoft.com/office/drawing/2014/main" id="{CFF275DE-3761-5920-579E-D1C5DC8CCEC3}"/>
                  </a:ext>
                </a:extLst>
              </p:cNvPr>
              <p:cNvPicPr/>
              <p:nvPr/>
            </p:nvPicPr>
            <p:blipFill>
              <a:blip r:embed="rId54"/>
              <a:stretch>
                <a:fillRect/>
              </a:stretch>
            </p:blipFill>
            <p:spPr>
              <a:xfrm>
                <a:off x="2426476" y="14521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 name="Ink 2">
                <a:extLst>
                  <a:ext uri="{FF2B5EF4-FFF2-40B4-BE49-F238E27FC236}">
                    <a16:creationId xmlns:a16="http://schemas.microsoft.com/office/drawing/2014/main" id="{97D3DEF9-4568-030C-E3AF-88120BF39FDD}"/>
                  </a:ext>
                </a:extLst>
              </p14:cNvPr>
              <p14:cNvContentPartPr/>
              <p14:nvPr/>
            </p14:nvContentPartPr>
            <p14:xfrm>
              <a:off x="7373040" y="3821832"/>
              <a:ext cx="38160" cy="268200"/>
            </p14:xfrm>
          </p:contentPart>
        </mc:Choice>
        <mc:Fallback xmlns="">
          <p:pic>
            <p:nvPicPr>
              <p:cNvPr id="3" name="Ink 2">
                <a:extLst>
                  <a:ext uri="{FF2B5EF4-FFF2-40B4-BE49-F238E27FC236}">
                    <a16:creationId xmlns:a16="http://schemas.microsoft.com/office/drawing/2014/main" id="{97D3DEF9-4568-030C-E3AF-88120BF39FDD}"/>
                  </a:ext>
                </a:extLst>
              </p:cNvPr>
              <p:cNvPicPr/>
              <p:nvPr/>
            </p:nvPicPr>
            <p:blipFill>
              <a:blip r:embed="rId60"/>
              <a:stretch>
                <a:fillRect/>
              </a:stretch>
            </p:blipFill>
            <p:spPr>
              <a:xfrm>
                <a:off x="7368720" y="3817512"/>
                <a:ext cx="46800" cy="276840"/>
              </a:xfrm>
              <a:prstGeom prst="rect">
                <a:avLst/>
              </a:prstGeom>
            </p:spPr>
          </p:pic>
        </mc:Fallback>
      </mc:AlternateContent>
    </p:spTree>
    <p:extLst>
      <p:ext uri="{BB962C8B-B14F-4D97-AF65-F5344CB8AC3E}">
        <p14:creationId xmlns:p14="http://schemas.microsoft.com/office/powerpoint/2010/main" val="123538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7588DA-A4EA-9918-DD38-B7C9C454998B}"/>
              </a:ext>
            </a:extLst>
          </p:cNvPr>
          <p:cNvSpPr txBox="1"/>
          <p:nvPr/>
        </p:nvSpPr>
        <p:spPr>
          <a:xfrm>
            <a:off x="1516486" y="713584"/>
            <a:ext cx="9250251" cy="369332"/>
          </a:xfrm>
          <a:prstGeom prst="rect">
            <a:avLst/>
          </a:prstGeom>
          <a:noFill/>
        </p:spPr>
        <p:txBody>
          <a:bodyPr wrap="square">
            <a:spAutoFit/>
          </a:bodyPr>
          <a:lstStyle/>
          <a:p>
            <a:pPr marL="285750" indent="-285750">
              <a:buFont typeface="Wingdings" panose="05000000000000000000" pitchFamily="2" charset="2"/>
              <a:buChar char="v"/>
            </a:pPr>
            <a:r>
              <a:rPr lang="en-IN" b="1" dirty="0"/>
              <a:t>If two dice are rolled, what is the probability of getting the sum of numbers greater than 7?</a:t>
            </a:r>
          </a:p>
        </p:txBody>
      </p:sp>
      <p:sp>
        <p:nvSpPr>
          <p:cNvPr id="4" name="TextBox 3">
            <a:extLst>
              <a:ext uri="{FF2B5EF4-FFF2-40B4-BE49-F238E27FC236}">
                <a16:creationId xmlns:a16="http://schemas.microsoft.com/office/drawing/2014/main" id="{47D4491E-0F8C-923B-FBBC-E25C8B0F3DDE}"/>
              </a:ext>
            </a:extLst>
          </p:cNvPr>
          <p:cNvSpPr txBox="1"/>
          <p:nvPr/>
        </p:nvSpPr>
        <p:spPr>
          <a:xfrm>
            <a:off x="3193961" y="2292439"/>
            <a:ext cx="2459584" cy="369332"/>
          </a:xfrm>
          <a:prstGeom prst="rect">
            <a:avLst/>
          </a:prstGeom>
          <a:noFill/>
        </p:spPr>
        <p:txBody>
          <a:bodyPr wrap="none" rtlCol="0">
            <a:spAutoFit/>
          </a:bodyPr>
          <a:lstStyle/>
          <a:p>
            <a:r>
              <a:rPr lang="en-US" dirty="0">
                <a:solidFill>
                  <a:srgbClr val="FF0000"/>
                </a:solidFill>
              </a:rPr>
              <a:t>Shown in python as well</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A0CF2E9-0544-4EE7-3831-8C820F8F015B}"/>
                  </a:ext>
                </a:extLst>
              </p14:cNvPr>
              <p14:cNvContentPartPr/>
              <p14:nvPr/>
            </p14:nvContentPartPr>
            <p14:xfrm>
              <a:off x="-1325280" y="1343952"/>
              <a:ext cx="360" cy="360"/>
            </p14:xfrm>
          </p:contentPart>
        </mc:Choice>
        <mc:Fallback xmlns="">
          <p:pic>
            <p:nvPicPr>
              <p:cNvPr id="2" name="Ink 1">
                <a:extLst>
                  <a:ext uri="{FF2B5EF4-FFF2-40B4-BE49-F238E27FC236}">
                    <a16:creationId xmlns:a16="http://schemas.microsoft.com/office/drawing/2014/main" id="{BA0CF2E9-0544-4EE7-3831-8C820F8F015B}"/>
                  </a:ext>
                </a:extLst>
              </p:cNvPr>
              <p:cNvPicPr/>
              <p:nvPr/>
            </p:nvPicPr>
            <p:blipFill>
              <a:blip r:embed="rId3"/>
              <a:stretch>
                <a:fillRect/>
              </a:stretch>
            </p:blipFill>
            <p:spPr>
              <a:xfrm>
                <a:off x="-1329600" y="133963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2A20774-5131-1BB9-1362-584EF1405995}"/>
                  </a:ext>
                </a:extLst>
              </p14:cNvPr>
              <p14:cNvContentPartPr/>
              <p14:nvPr/>
            </p14:nvContentPartPr>
            <p14:xfrm>
              <a:off x="4642800" y="2567592"/>
              <a:ext cx="360" cy="360"/>
            </p14:xfrm>
          </p:contentPart>
        </mc:Choice>
        <mc:Fallback xmlns="">
          <p:pic>
            <p:nvPicPr>
              <p:cNvPr id="5" name="Ink 4">
                <a:extLst>
                  <a:ext uri="{FF2B5EF4-FFF2-40B4-BE49-F238E27FC236}">
                    <a16:creationId xmlns:a16="http://schemas.microsoft.com/office/drawing/2014/main" id="{D2A20774-5131-1BB9-1362-584EF1405995}"/>
                  </a:ext>
                </a:extLst>
              </p:cNvPr>
              <p:cNvPicPr/>
              <p:nvPr/>
            </p:nvPicPr>
            <p:blipFill>
              <a:blip r:embed="rId3"/>
              <a:stretch>
                <a:fillRect/>
              </a:stretch>
            </p:blipFill>
            <p:spPr>
              <a:xfrm>
                <a:off x="4638480" y="256327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2762FA1-C902-4E66-E957-58C383C13C50}"/>
                  </a:ext>
                </a:extLst>
              </p14:cNvPr>
              <p14:cNvContentPartPr/>
              <p14:nvPr/>
            </p14:nvContentPartPr>
            <p14:xfrm>
              <a:off x="4642800" y="2567592"/>
              <a:ext cx="360" cy="360"/>
            </p14:xfrm>
          </p:contentPart>
        </mc:Choice>
        <mc:Fallback xmlns="">
          <p:pic>
            <p:nvPicPr>
              <p:cNvPr id="6" name="Ink 5">
                <a:extLst>
                  <a:ext uri="{FF2B5EF4-FFF2-40B4-BE49-F238E27FC236}">
                    <a16:creationId xmlns:a16="http://schemas.microsoft.com/office/drawing/2014/main" id="{92762FA1-C902-4E66-E957-58C383C13C50}"/>
                  </a:ext>
                </a:extLst>
              </p:cNvPr>
              <p:cNvPicPr/>
              <p:nvPr/>
            </p:nvPicPr>
            <p:blipFill>
              <a:blip r:embed="rId3"/>
              <a:stretch>
                <a:fillRect/>
              </a:stretch>
            </p:blipFill>
            <p:spPr>
              <a:xfrm>
                <a:off x="4638480" y="256327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E79106D-448D-E416-9E3F-8D6F3D43ED39}"/>
                  </a:ext>
                </a:extLst>
              </p14:cNvPr>
              <p14:cNvContentPartPr/>
              <p14:nvPr/>
            </p14:nvContentPartPr>
            <p14:xfrm>
              <a:off x="3800400" y="860832"/>
              <a:ext cx="360" cy="360"/>
            </p14:xfrm>
          </p:contentPart>
        </mc:Choice>
        <mc:Fallback xmlns="">
          <p:pic>
            <p:nvPicPr>
              <p:cNvPr id="7" name="Ink 6">
                <a:extLst>
                  <a:ext uri="{FF2B5EF4-FFF2-40B4-BE49-F238E27FC236}">
                    <a16:creationId xmlns:a16="http://schemas.microsoft.com/office/drawing/2014/main" id="{AE79106D-448D-E416-9E3F-8D6F3D43ED39}"/>
                  </a:ext>
                </a:extLst>
              </p:cNvPr>
              <p:cNvPicPr/>
              <p:nvPr/>
            </p:nvPicPr>
            <p:blipFill>
              <a:blip r:embed="rId3"/>
              <a:stretch>
                <a:fillRect/>
              </a:stretch>
            </p:blipFill>
            <p:spPr>
              <a:xfrm>
                <a:off x="3796080" y="85651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3C5B7AB-D4DA-12D0-A5E7-47CB232EA056}"/>
                  </a:ext>
                </a:extLst>
              </p14:cNvPr>
              <p14:cNvContentPartPr/>
              <p14:nvPr/>
            </p14:nvContentPartPr>
            <p14:xfrm>
              <a:off x="3800400" y="860832"/>
              <a:ext cx="360" cy="360"/>
            </p14:xfrm>
          </p:contentPart>
        </mc:Choice>
        <mc:Fallback xmlns="">
          <p:pic>
            <p:nvPicPr>
              <p:cNvPr id="8" name="Ink 7">
                <a:extLst>
                  <a:ext uri="{FF2B5EF4-FFF2-40B4-BE49-F238E27FC236}">
                    <a16:creationId xmlns:a16="http://schemas.microsoft.com/office/drawing/2014/main" id="{43C5B7AB-D4DA-12D0-A5E7-47CB232EA056}"/>
                  </a:ext>
                </a:extLst>
              </p:cNvPr>
              <p:cNvPicPr/>
              <p:nvPr/>
            </p:nvPicPr>
            <p:blipFill>
              <a:blip r:embed="rId3"/>
              <a:stretch>
                <a:fillRect/>
              </a:stretch>
            </p:blipFill>
            <p:spPr>
              <a:xfrm>
                <a:off x="3796080" y="856512"/>
                <a:ext cx="9000" cy="9000"/>
              </a:xfrm>
              <a:prstGeom prst="rect">
                <a:avLst/>
              </a:prstGeom>
            </p:spPr>
          </p:pic>
        </mc:Fallback>
      </mc:AlternateContent>
    </p:spTree>
    <p:extLst>
      <p:ext uri="{BB962C8B-B14F-4D97-AF65-F5344CB8AC3E}">
        <p14:creationId xmlns:p14="http://schemas.microsoft.com/office/powerpoint/2010/main" val="520564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A6909-0979-461C-3778-70C9E78E6B71}"/>
              </a:ext>
            </a:extLst>
          </p:cNvPr>
          <p:cNvSpPr/>
          <p:nvPr/>
        </p:nvSpPr>
        <p:spPr>
          <a:xfrm>
            <a:off x="838199" y="291090"/>
            <a:ext cx="10515599" cy="9326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a:ln w="0"/>
                <a:solidFill>
                  <a:schemeClr val="tx1"/>
                </a:solidFill>
                <a:effectLst>
                  <a:outerShdw blurRad="38100" dist="19050" dir="2700000" algn="tl" rotWithShape="0">
                    <a:schemeClr val="dk1">
                      <a:alpha val="40000"/>
                    </a:schemeClr>
                  </a:outerShdw>
                </a:effectLst>
                <a:latin typeface="+mj-lt"/>
                <a:ea typeface="+mj-ea"/>
                <a:cs typeface="+mj-cs"/>
              </a:rPr>
              <a:t>Probability Distribution</a:t>
            </a:r>
          </a:p>
        </p:txBody>
      </p:sp>
      <p:pic>
        <p:nvPicPr>
          <p:cNvPr id="3" name="Picture 2">
            <a:extLst>
              <a:ext uri="{FF2B5EF4-FFF2-40B4-BE49-F238E27FC236}">
                <a16:creationId xmlns:a16="http://schemas.microsoft.com/office/drawing/2014/main" id="{C202E47D-EF5F-89A8-837A-0C57DB0AF3B6}"/>
              </a:ext>
            </a:extLst>
          </p:cNvPr>
          <p:cNvPicPr>
            <a:picLocks noChangeAspect="1"/>
          </p:cNvPicPr>
          <p:nvPr/>
        </p:nvPicPr>
        <p:blipFill>
          <a:blip r:embed="rId2"/>
          <a:stretch>
            <a:fillRect/>
          </a:stretch>
        </p:blipFill>
        <p:spPr>
          <a:xfrm>
            <a:off x="2077225" y="1863801"/>
            <a:ext cx="8037549" cy="4440746"/>
          </a:xfrm>
          <a:prstGeom prst="rect">
            <a:avLst/>
          </a:prstGeom>
        </p:spPr>
      </p:pic>
      <p:sp>
        <p:nvSpPr>
          <p:cNvPr id="4" name="Right Brace 3">
            <a:extLst>
              <a:ext uri="{FF2B5EF4-FFF2-40B4-BE49-F238E27FC236}">
                <a16:creationId xmlns:a16="http://schemas.microsoft.com/office/drawing/2014/main" id="{94221605-D32E-9A22-F6FD-8E827FE05173}"/>
              </a:ext>
            </a:extLst>
          </p:cNvPr>
          <p:cNvSpPr/>
          <p:nvPr/>
        </p:nvSpPr>
        <p:spPr>
          <a:xfrm>
            <a:off x="7829550" y="2986088"/>
            <a:ext cx="457200" cy="15001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335E3E6D-6767-DF40-FCC9-BFF74192EE8A}"/>
              </a:ext>
            </a:extLst>
          </p:cNvPr>
          <p:cNvSpPr txBox="1"/>
          <p:nvPr/>
        </p:nvSpPr>
        <p:spPr>
          <a:xfrm>
            <a:off x="8448060" y="3551515"/>
            <a:ext cx="1764907" cy="369332"/>
          </a:xfrm>
          <a:prstGeom prst="rect">
            <a:avLst/>
          </a:prstGeom>
          <a:noFill/>
        </p:spPr>
        <p:txBody>
          <a:bodyPr wrap="none" rtlCol="0">
            <a:spAutoFit/>
          </a:bodyPr>
          <a:lstStyle/>
          <a:p>
            <a:r>
              <a:rPr lang="en-US" dirty="0"/>
              <a:t>Discrete Variable</a:t>
            </a:r>
          </a:p>
        </p:txBody>
      </p:sp>
    </p:spTree>
    <p:extLst>
      <p:ext uri="{BB962C8B-B14F-4D97-AF65-F5344CB8AC3E}">
        <p14:creationId xmlns:p14="http://schemas.microsoft.com/office/powerpoint/2010/main" val="116966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609453"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Rolling a Die</a:t>
            </a:r>
            <a:endParaRPr lang="en-IN" dirty="0"/>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5879690"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Probability Distribution</a:t>
            </a:r>
          </a:p>
        </p:txBody>
      </p:sp>
      <p:pic>
        <p:nvPicPr>
          <p:cNvPr id="5" name="Picture 4">
            <a:extLst>
              <a:ext uri="{FF2B5EF4-FFF2-40B4-BE49-F238E27FC236}">
                <a16:creationId xmlns:a16="http://schemas.microsoft.com/office/drawing/2014/main" id="{74156ABD-947D-40FE-A563-623F8CA94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948" y="1936647"/>
            <a:ext cx="5785516" cy="4465031"/>
          </a:xfrm>
          <a:prstGeom prst="rect">
            <a:avLst/>
          </a:prstGeom>
        </p:spPr>
      </p:pic>
      <p:grpSp>
        <p:nvGrpSpPr>
          <p:cNvPr id="173" name="Group 172">
            <a:extLst>
              <a:ext uri="{FF2B5EF4-FFF2-40B4-BE49-F238E27FC236}">
                <a16:creationId xmlns:a16="http://schemas.microsoft.com/office/drawing/2014/main" id="{CEE19344-870F-1303-7998-F61E00968B76}"/>
              </a:ext>
            </a:extLst>
          </p:cNvPr>
          <p:cNvGrpSpPr/>
          <p:nvPr/>
        </p:nvGrpSpPr>
        <p:grpSpPr>
          <a:xfrm>
            <a:off x="10801876" y="1892084"/>
            <a:ext cx="1038960" cy="1887840"/>
            <a:chOff x="10801876" y="1892084"/>
            <a:chExt cx="1038960" cy="1887840"/>
          </a:xfrm>
        </p:grpSpPr>
        <mc:AlternateContent xmlns:mc="http://schemas.openxmlformats.org/markup-compatibility/2006" xmlns:p14="http://schemas.microsoft.com/office/powerpoint/2010/main">
          <mc:Choice Requires="p14">
            <p:contentPart p14:bwMode="auto" r:id="rId3">
              <p14:nvContentPartPr>
                <p14:cNvPr id="140" name="Ink 139">
                  <a:extLst>
                    <a:ext uri="{FF2B5EF4-FFF2-40B4-BE49-F238E27FC236}">
                      <a16:creationId xmlns:a16="http://schemas.microsoft.com/office/drawing/2014/main" id="{DFCDA24C-1366-1267-1C4B-5274E2375F19}"/>
                    </a:ext>
                  </a:extLst>
                </p14:cNvPr>
                <p14:cNvContentPartPr/>
                <p14:nvPr/>
              </p14:nvContentPartPr>
              <p14:xfrm>
                <a:off x="11839396" y="1892084"/>
                <a:ext cx="1440" cy="8280"/>
              </p14:xfrm>
            </p:contentPart>
          </mc:Choice>
          <mc:Fallback xmlns="">
            <p:pic>
              <p:nvPicPr>
                <p:cNvPr id="140" name="Ink 139">
                  <a:extLst>
                    <a:ext uri="{FF2B5EF4-FFF2-40B4-BE49-F238E27FC236}">
                      <a16:creationId xmlns:a16="http://schemas.microsoft.com/office/drawing/2014/main" id="{DFCDA24C-1366-1267-1C4B-5274E2375F19}"/>
                    </a:ext>
                  </a:extLst>
                </p:cNvPr>
                <p:cNvPicPr/>
                <p:nvPr/>
              </p:nvPicPr>
              <p:blipFill>
                <a:blip r:embed="rId4"/>
                <a:stretch>
                  <a:fillRect/>
                </a:stretch>
              </p:blipFill>
              <p:spPr>
                <a:xfrm>
                  <a:off x="11823916" y="1876604"/>
                  <a:ext cx="32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5" name="Ink 154">
                  <a:extLst>
                    <a:ext uri="{FF2B5EF4-FFF2-40B4-BE49-F238E27FC236}">
                      <a16:creationId xmlns:a16="http://schemas.microsoft.com/office/drawing/2014/main" id="{3ECDED4C-732A-7BB4-0B51-EC6624DDC3D4}"/>
                    </a:ext>
                  </a:extLst>
                </p14:cNvPr>
                <p14:cNvContentPartPr/>
                <p14:nvPr/>
              </p14:nvContentPartPr>
              <p14:xfrm>
                <a:off x="10801876" y="3779564"/>
                <a:ext cx="360" cy="360"/>
              </p14:xfrm>
            </p:contentPart>
          </mc:Choice>
          <mc:Fallback xmlns="">
            <p:pic>
              <p:nvPicPr>
                <p:cNvPr id="155" name="Ink 154">
                  <a:extLst>
                    <a:ext uri="{FF2B5EF4-FFF2-40B4-BE49-F238E27FC236}">
                      <a16:creationId xmlns:a16="http://schemas.microsoft.com/office/drawing/2014/main" id="{3ECDED4C-732A-7BB4-0B51-EC6624DDC3D4}"/>
                    </a:ext>
                  </a:extLst>
                </p:cNvPr>
                <p:cNvPicPr/>
                <p:nvPr/>
              </p:nvPicPr>
              <p:blipFill>
                <a:blip r:embed="rId6"/>
                <a:stretch>
                  <a:fillRect/>
                </a:stretch>
              </p:blipFill>
              <p:spPr>
                <a:xfrm>
                  <a:off x="10786756" y="3764084"/>
                  <a:ext cx="309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91" name="Ink 190">
                <a:extLst>
                  <a:ext uri="{FF2B5EF4-FFF2-40B4-BE49-F238E27FC236}">
                    <a16:creationId xmlns:a16="http://schemas.microsoft.com/office/drawing/2014/main" id="{6224CD1B-869F-3E8E-C1DF-58C2D0A25758}"/>
                  </a:ext>
                </a:extLst>
              </p14:cNvPr>
              <p14:cNvContentPartPr/>
              <p14:nvPr/>
            </p14:nvContentPartPr>
            <p14:xfrm>
              <a:off x="1457716" y="6106964"/>
              <a:ext cx="360" cy="360"/>
            </p14:xfrm>
          </p:contentPart>
        </mc:Choice>
        <mc:Fallback xmlns="">
          <p:pic>
            <p:nvPicPr>
              <p:cNvPr id="191" name="Ink 190">
                <a:extLst>
                  <a:ext uri="{FF2B5EF4-FFF2-40B4-BE49-F238E27FC236}">
                    <a16:creationId xmlns:a16="http://schemas.microsoft.com/office/drawing/2014/main" id="{6224CD1B-869F-3E8E-C1DF-58C2D0A25758}"/>
                  </a:ext>
                </a:extLst>
              </p:cNvPr>
              <p:cNvPicPr/>
              <p:nvPr/>
            </p:nvPicPr>
            <p:blipFill>
              <a:blip r:embed="rId6"/>
              <a:stretch>
                <a:fillRect/>
              </a:stretch>
            </p:blipFill>
            <p:spPr>
              <a:xfrm>
                <a:off x="1442236" y="6091844"/>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3" name="Ink 222">
                <a:extLst>
                  <a:ext uri="{FF2B5EF4-FFF2-40B4-BE49-F238E27FC236}">
                    <a16:creationId xmlns:a16="http://schemas.microsoft.com/office/drawing/2014/main" id="{3431AAB4-B993-EDB2-BCED-958D3C2D117A}"/>
                  </a:ext>
                </a:extLst>
              </p14:cNvPr>
              <p14:cNvContentPartPr/>
              <p14:nvPr/>
            </p14:nvContentPartPr>
            <p14:xfrm>
              <a:off x="11291836" y="1351724"/>
              <a:ext cx="30240" cy="56160"/>
            </p14:xfrm>
          </p:contentPart>
        </mc:Choice>
        <mc:Fallback xmlns="">
          <p:pic>
            <p:nvPicPr>
              <p:cNvPr id="223" name="Ink 222">
                <a:extLst>
                  <a:ext uri="{FF2B5EF4-FFF2-40B4-BE49-F238E27FC236}">
                    <a16:creationId xmlns:a16="http://schemas.microsoft.com/office/drawing/2014/main" id="{3431AAB4-B993-EDB2-BCED-958D3C2D117A}"/>
                  </a:ext>
                </a:extLst>
              </p:cNvPr>
              <p:cNvPicPr/>
              <p:nvPr/>
            </p:nvPicPr>
            <p:blipFill>
              <a:blip r:embed="rId9"/>
              <a:stretch>
                <a:fillRect/>
              </a:stretch>
            </p:blipFill>
            <p:spPr>
              <a:xfrm>
                <a:off x="11276716" y="1336244"/>
                <a:ext cx="604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5" name="Ink 234">
                <a:extLst>
                  <a:ext uri="{FF2B5EF4-FFF2-40B4-BE49-F238E27FC236}">
                    <a16:creationId xmlns:a16="http://schemas.microsoft.com/office/drawing/2014/main" id="{F503387A-AD9D-A75F-DE3E-B56A3A29676C}"/>
                  </a:ext>
                </a:extLst>
              </p14:cNvPr>
              <p14:cNvContentPartPr/>
              <p14:nvPr/>
            </p14:nvContentPartPr>
            <p14:xfrm>
              <a:off x="5861956" y="2211044"/>
              <a:ext cx="100800" cy="44640"/>
            </p14:xfrm>
          </p:contentPart>
        </mc:Choice>
        <mc:Fallback xmlns="">
          <p:pic>
            <p:nvPicPr>
              <p:cNvPr id="235" name="Ink 234">
                <a:extLst>
                  <a:ext uri="{FF2B5EF4-FFF2-40B4-BE49-F238E27FC236}">
                    <a16:creationId xmlns:a16="http://schemas.microsoft.com/office/drawing/2014/main" id="{F503387A-AD9D-A75F-DE3E-B56A3A29676C}"/>
                  </a:ext>
                </a:extLst>
              </p:cNvPr>
              <p:cNvPicPr/>
              <p:nvPr/>
            </p:nvPicPr>
            <p:blipFill>
              <a:blip r:embed="rId11"/>
              <a:stretch>
                <a:fillRect/>
              </a:stretch>
            </p:blipFill>
            <p:spPr>
              <a:xfrm>
                <a:off x="5846836" y="2195924"/>
                <a:ext cx="131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6" name="Ink 235">
                <a:extLst>
                  <a:ext uri="{FF2B5EF4-FFF2-40B4-BE49-F238E27FC236}">
                    <a16:creationId xmlns:a16="http://schemas.microsoft.com/office/drawing/2014/main" id="{D9D69AA6-9DE7-F317-3ABA-711EF6867C98}"/>
                  </a:ext>
                </a:extLst>
              </p14:cNvPr>
              <p14:cNvContentPartPr/>
              <p14:nvPr/>
            </p14:nvContentPartPr>
            <p14:xfrm>
              <a:off x="6389716" y="2313644"/>
              <a:ext cx="14040" cy="28800"/>
            </p14:xfrm>
          </p:contentPart>
        </mc:Choice>
        <mc:Fallback xmlns="">
          <p:pic>
            <p:nvPicPr>
              <p:cNvPr id="236" name="Ink 235">
                <a:extLst>
                  <a:ext uri="{FF2B5EF4-FFF2-40B4-BE49-F238E27FC236}">
                    <a16:creationId xmlns:a16="http://schemas.microsoft.com/office/drawing/2014/main" id="{D9D69AA6-9DE7-F317-3ABA-711EF6867C98}"/>
                  </a:ext>
                </a:extLst>
              </p:cNvPr>
              <p:cNvPicPr/>
              <p:nvPr/>
            </p:nvPicPr>
            <p:blipFill>
              <a:blip r:embed="rId13"/>
              <a:stretch>
                <a:fillRect/>
              </a:stretch>
            </p:blipFill>
            <p:spPr>
              <a:xfrm>
                <a:off x="6374596" y="2298524"/>
                <a:ext cx="44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7" name="Ink 236">
                <a:extLst>
                  <a:ext uri="{FF2B5EF4-FFF2-40B4-BE49-F238E27FC236}">
                    <a16:creationId xmlns:a16="http://schemas.microsoft.com/office/drawing/2014/main" id="{895DD3E2-BD18-E950-DBE3-29CD3AC78CB6}"/>
                  </a:ext>
                </a:extLst>
              </p14:cNvPr>
              <p14:cNvContentPartPr/>
              <p14:nvPr/>
            </p14:nvContentPartPr>
            <p14:xfrm>
              <a:off x="7306276" y="2404724"/>
              <a:ext cx="10440" cy="14040"/>
            </p14:xfrm>
          </p:contentPart>
        </mc:Choice>
        <mc:Fallback xmlns="">
          <p:pic>
            <p:nvPicPr>
              <p:cNvPr id="237" name="Ink 236">
                <a:extLst>
                  <a:ext uri="{FF2B5EF4-FFF2-40B4-BE49-F238E27FC236}">
                    <a16:creationId xmlns:a16="http://schemas.microsoft.com/office/drawing/2014/main" id="{895DD3E2-BD18-E950-DBE3-29CD3AC78CB6}"/>
                  </a:ext>
                </a:extLst>
              </p:cNvPr>
              <p:cNvPicPr/>
              <p:nvPr/>
            </p:nvPicPr>
            <p:blipFill>
              <a:blip r:embed="rId15"/>
              <a:stretch>
                <a:fillRect/>
              </a:stretch>
            </p:blipFill>
            <p:spPr>
              <a:xfrm>
                <a:off x="7290796" y="2389604"/>
                <a:ext cx="41040" cy="44640"/>
              </a:xfrm>
              <a:prstGeom prst="rect">
                <a:avLst/>
              </a:prstGeom>
            </p:spPr>
          </p:pic>
        </mc:Fallback>
      </mc:AlternateContent>
    </p:spTree>
    <p:extLst>
      <p:ext uri="{BB962C8B-B14F-4D97-AF65-F5344CB8AC3E}">
        <p14:creationId xmlns:p14="http://schemas.microsoft.com/office/powerpoint/2010/main" val="3494587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609453"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Flipping 2 coins</a:t>
            </a:r>
            <a:endParaRPr lang="en-IN" dirty="0"/>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5879690"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Probability Distribution</a:t>
            </a:r>
          </a:p>
        </p:txBody>
      </p:sp>
      <p:pic>
        <p:nvPicPr>
          <p:cNvPr id="4" name="Picture 3">
            <a:extLst>
              <a:ext uri="{FF2B5EF4-FFF2-40B4-BE49-F238E27FC236}">
                <a16:creationId xmlns:a16="http://schemas.microsoft.com/office/drawing/2014/main" id="{9F03021E-0191-4AF2-9F35-BA2E606A2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341" y="2006805"/>
            <a:ext cx="6007100" cy="4279900"/>
          </a:xfrm>
          <a:prstGeom prst="rect">
            <a:avLst/>
          </a:prstGeom>
        </p:spPr>
      </p:pic>
      <p:pic>
        <p:nvPicPr>
          <p:cNvPr id="3074" name="Picture 2" descr="Module 19 Probability 6 2 Probability Theory Longin">
            <a:extLst>
              <a:ext uri="{FF2B5EF4-FFF2-40B4-BE49-F238E27FC236}">
                <a16:creationId xmlns:a16="http://schemas.microsoft.com/office/drawing/2014/main" id="{74314B7C-FE0F-4AF8-A18D-1C504614C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040" y="2534265"/>
            <a:ext cx="3861619" cy="28962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95AAB8F-19C7-13B8-DB9A-C0EE1A19E0B1}"/>
                  </a:ext>
                </a:extLst>
              </p14:cNvPr>
              <p14:cNvContentPartPr/>
              <p14:nvPr/>
            </p14:nvContentPartPr>
            <p14:xfrm>
              <a:off x="8721796" y="137804"/>
              <a:ext cx="10440" cy="12960"/>
            </p14:xfrm>
          </p:contentPart>
        </mc:Choice>
        <mc:Fallback xmlns="">
          <p:pic>
            <p:nvPicPr>
              <p:cNvPr id="8" name="Ink 7">
                <a:extLst>
                  <a:ext uri="{FF2B5EF4-FFF2-40B4-BE49-F238E27FC236}">
                    <a16:creationId xmlns:a16="http://schemas.microsoft.com/office/drawing/2014/main" id="{495AAB8F-19C7-13B8-DB9A-C0EE1A19E0B1}"/>
                  </a:ext>
                </a:extLst>
              </p:cNvPr>
              <p:cNvPicPr/>
              <p:nvPr/>
            </p:nvPicPr>
            <p:blipFill>
              <a:blip r:embed="rId5"/>
              <a:stretch>
                <a:fillRect/>
              </a:stretch>
            </p:blipFill>
            <p:spPr>
              <a:xfrm>
                <a:off x="8706676" y="122324"/>
                <a:ext cx="41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F7CAD1F-B0C5-3A62-1003-D262F90DF798}"/>
                  </a:ext>
                </a:extLst>
              </p14:cNvPr>
              <p14:cNvContentPartPr/>
              <p14:nvPr/>
            </p14:nvContentPartPr>
            <p14:xfrm>
              <a:off x="10397236" y="3648524"/>
              <a:ext cx="74520" cy="8280"/>
            </p14:xfrm>
          </p:contentPart>
        </mc:Choice>
        <mc:Fallback xmlns="">
          <p:pic>
            <p:nvPicPr>
              <p:cNvPr id="19" name="Ink 18">
                <a:extLst>
                  <a:ext uri="{FF2B5EF4-FFF2-40B4-BE49-F238E27FC236}">
                    <a16:creationId xmlns:a16="http://schemas.microsoft.com/office/drawing/2014/main" id="{DF7CAD1F-B0C5-3A62-1003-D262F90DF798}"/>
                  </a:ext>
                </a:extLst>
              </p:cNvPr>
              <p:cNvPicPr/>
              <p:nvPr/>
            </p:nvPicPr>
            <p:blipFill>
              <a:blip r:embed="rId7"/>
              <a:stretch>
                <a:fillRect/>
              </a:stretch>
            </p:blipFill>
            <p:spPr>
              <a:xfrm>
                <a:off x="10382116" y="3633044"/>
                <a:ext cx="104760" cy="38880"/>
              </a:xfrm>
              <a:prstGeom prst="rect">
                <a:avLst/>
              </a:prstGeom>
            </p:spPr>
          </p:pic>
        </mc:Fallback>
      </mc:AlternateContent>
    </p:spTree>
    <p:extLst>
      <p:ext uri="{BB962C8B-B14F-4D97-AF65-F5344CB8AC3E}">
        <p14:creationId xmlns:p14="http://schemas.microsoft.com/office/powerpoint/2010/main" val="1466847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609453"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Flipping 10 coins</a:t>
            </a:r>
            <a:endParaRPr lang="en-IN" dirty="0"/>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5879690"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Probability Distribution</a:t>
            </a:r>
          </a:p>
        </p:txBody>
      </p:sp>
      <p:pic>
        <p:nvPicPr>
          <p:cNvPr id="3076" name="Picture 4" descr="Sci 1101 Labs: Measurement">
            <a:extLst>
              <a:ext uri="{FF2B5EF4-FFF2-40B4-BE49-F238E27FC236}">
                <a16:creationId xmlns:a16="http://schemas.microsoft.com/office/drawing/2014/main" id="{BD60B033-2FE4-4CA9-A796-EBF64ECB3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315" y="1823731"/>
            <a:ext cx="6882582" cy="485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609453" cy="2308324"/>
          </a:xfrm>
          <a:prstGeom prst="rect">
            <a:avLst/>
          </a:prstGeom>
          <a:noFill/>
        </p:spPr>
        <p:txBody>
          <a:bodyPr wrap="square" rtlCol="0">
            <a:spAutoFit/>
          </a:bodyPr>
          <a:lstStyle/>
          <a:p>
            <a:pPr marL="285750" indent="-285750">
              <a:buFont typeface="Wingdings" panose="05000000000000000000" pitchFamily="2" charset="2"/>
              <a:buChar char="v"/>
            </a:pPr>
            <a:r>
              <a:rPr lang="en-IN" b="1" dirty="0"/>
              <a:t>What we learnt?</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ü"/>
            </a:pPr>
            <a:r>
              <a:rPr lang="en-IN" b="1" dirty="0"/>
              <a:t>Sum of all area would be 1</a:t>
            </a:r>
          </a:p>
          <a:p>
            <a:pPr marL="285750" indent="-285750">
              <a:buFont typeface="Wingdings" panose="05000000000000000000" pitchFamily="2" charset="2"/>
              <a:buChar char="ü"/>
            </a:pPr>
            <a:endParaRPr lang="en-IN" b="1" dirty="0"/>
          </a:p>
          <a:p>
            <a:pPr marL="285750" indent="-285750">
              <a:buFont typeface="Wingdings" panose="05000000000000000000" pitchFamily="2" charset="2"/>
              <a:buChar char="ü"/>
            </a:pPr>
            <a:endParaRPr lang="en-IN" b="1" dirty="0"/>
          </a:p>
          <a:p>
            <a:pPr marL="285750" indent="-285750">
              <a:buFont typeface="Wingdings" panose="05000000000000000000" pitchFamily="2" charset="2"/>
              <a:buChar char="ü"/>
            </a:pPr>
            <a:endParaRPr lang="en-IN" b="1" dirty="0"/>
          </a:p>
          <a:p>
            <a:pPr marL="285750" indent="-285750">
              <a:buFont typeface="Wingdings" panose="05000000000000000000" pitchFamily="2" charset="2"/>
              <a:buChar char="q"/>
            </a:pPr>
            <a:r>
              <a:rPr lang="en-IN" b="1" dirty="0"/>
              <a:t>Next</a:t>
            </a:r>
          </a:p>
          <a:p>
            <a:pPr marL="285750" indent="-285750">
              <a:buFont typeface="Wingdings" panose="05000000000000000000" pitchFamily="2" charset="2"/>
              <a:buChar char="q"/>
            </a:pPr>
            <a:r>
              <a:rPr lang="en-IN" b="1" dirty="0"/>
              <a:t>Discrete(count) vs Continuous(measurement)</a:t>
            </a:r>
            <a:endParaRPr lang="en-IN" dirty="0"/>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5879690"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Probability Distribution</a:t>
            </a:r>
          </a:p>
        </p:txBody>
      </p:sp>
    </p:spTree>
    <p:extLst>
      <p:ext uri="{BB962C8B-B14F-4D97-AF65-F5344CB8AC3E}">
        <p14:creationId xmlns:p14="http://schemas.microsoft.com/office/powerpoint/2010/main" val="1133216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9979742" cy="2862322"/>
          </a:xfrm>
          <a:prstGeom prst="rect">
            <a:avLst/>
          </a:prstGeom>
          <a:noFill/>
        </p:spPr>
        <p:txBody>
          <a:bodyPr wrap="square" rtlCol="0">
            <a:spAutoFit/>
          </a:bodyPr>
          <a:lstStyle/>
          <a:p>
            <a:pPr marL="285750" indent="-285750">
              <a:buFont typeface="Wingdings" panose="05000000000000000000" pitchFamily="2" charset="2"/>
              <a:buChar char="v"/>
            </a:pPr>
            <a:r>
              <a:rPr lang="en-IN" b="1" dirty="0"/>
              <a:t>What is Binomial Distribution?</a:t>
            </a:r>
          </a:p>
          <a:p>
            <a:endParaRPr lang="en-IN" b="1" dirty="0"/>
          </a:p>
          <a:p>
            <a:r>
              <a:rPr lang="en-IN" b="1" dirty="0"/>
              <a:t>A binomial distribution has the following properties:</a:t>
            </a:r>
          </a:p>
          <a:p>
            <a:endParaRPr lang="en-IN" b="1" dirty="0"/>
          </a:p>
          <a:p>
            <a:pPr marL="285750" indent="-285750">
              <a:buFont typeface="Arial" panose="020B0604020202020204" pitchFamily="34" charset="0"/>
              <a:buChar char="•"/>
            </a:pPr>
            <a:r>
              <a:rPr lang="en-IN" dirty="0"/>
              <a:t>The experiment consists of n repeated trials.</a:t>
            </a:r>
          </a:p>
          <a:p>
            <a:pPr marL="285750" indent="-285750">
              <a:buFont typeface="Arial" panose="020B0604020202020204" pitchFamily="34" charset="0"/>
              <a:buChar char="•"/>
            </a:pPr>
            <a:r>
              <a:rPr lang="en-IN" dirty="0"/>
              <a:t>Each trial can result in just two possible outcomes. We call one of these outcomes a success and the other, a failure.</a:t>
            </a:r>
          </a:p>
          <a:p>
            <a:pPr marL="285750" indent="-285750">
              <a:buFont typeface="Arial" panose="020B0604020202020204" pitchFamily="34" charset="0"/>
              <a:buChar char="•"/>
            </a:pPr>
            <a:r>
              <a:rPr lang="en-IN" dirty="0"/>
              <a:t>The probability of success, denoted by p, is the same on every trial.</a:t>
            </a:r>
          </a:p>
          <a:p>
            <a:pPr marL="285750" indent="-285750">
              <a:buFont typeface="Arial" panose="020B0604020202020204" pitchFamily="34" charset="0"/>
              <a:buChar char="•"/>
            </a:pPr>
            <a:r>
              <a:rPr lang="en-IN" dirty="0"/>
              <a:t>The trials are independent, that is, the outcome on one trial doesn’t affect the outcome on other trials.</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4689987"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Probability Distribution</a:t>
            </a:r>
          </a:p>
        </p:txBody>
      </p:sp>
      <p:grpSp>
        <p:nvGrpSpPr>
          <p:cNvPr id="72" name="Group 71">
            <a:extLst>
              <a:ext uri="{FF2B5EF4-FFF2-40B4-BE49-F238E27FC236}">
                <a16:creationId xmlns:a16="http://schemas.microsoft.com/office/drawing/2014/main" id="{39C34846-7CA4-FC83-5AD1-F136CC1353BF}"/>
              </a:ext>
            </a:extLst>
          </p:cNvPr>
          <p:cNvGrpSpPr/>
          <p:nvPr/>
        </p:nvGrpSpPr>
        <p:grpSpPr>
          <a:xfrm>
            <a:off x="8391316" y="370592"/>
            <a:ext cx="498600" cy="1203120"/>
            <a:chOff x="8391316" y="370592"/>
            <a:chExt cx="498600" cy="1203120"/>
          </a:xfrm>
        </p:grpSpPr>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974E3979-EF2A-6C54-0EC2-3BAE6DD8A3E6}"/>
                    </a:ext>
                  </a:extLst>
                </p14:cNvPr>
                <p14:cNvContentPartPr/>
                <p14:nvPr/>
              </p14:nvContentPartPr>
              <p14:xfrm>
                <a:off x="8391316" y="1573352"/>
                <a:ext cx="360" cy="360"/>
              </p14:xfrm>
            </p:contentPart>
          </mc:Choice>
          <mc:Fallback xmlns="">
            <p:pic>
              <p:nvPicPr>
                <p:cNvPr id="19" name="Ink 18">
                  <a:extLst>
                    <a:ext uri="{FF2B5EF4-FFF2-40B4-BE49-F238E27FC236}">
                      <a16:creationId xmlns:a16="http://schemas.microsoft.com/office/drawing/2014/main" id="{974E3979-EF2A-6C54-0EC2-3BAE6DD8A3E6}"/>
                    </a:ext>
                  </a:extLst>
                </p:cNvPr>
                <p:cNvPicPr/>
                <p:nvPr/>
              </p:nvPicPr>
              <p:blipFill>
                <a:blip r:embed="rId3"/>
                <a:stretch>
                  <a:fillRect/>
                </a:stretch>
              </p:blipFill>
              <p:spPr>
                <a:xfrm>
                  <a:off x="8375836" y="1557872"/>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2E422F96-0BA0-BA79-A443-20E4A84AC8F8}"/>
                    </a:ext>
                  </a:extLst>
                </p14:cNvPr>
                <p14:cNvContentPartPr/>
                <p14:nvPr/>
              </p14:nvContentPartPr>
              <p14:xfrm>
                <a:off x="8475556" y="656792"/>
                <a:ext cx="360" cy="360"/>
              </p14:xfrm>
            </p:contentPart>
          </mc:Choice>
          <mc:Fallback xmlns="">
            <p:pic>
              <p:nvPicPr>
                <p:cNvPr id="17" name="Ink 16">
                  <a:extLst>
                    <a:ext uri="{FF2B5EF4-FFF2-40B4-BE49-F238E27FC236}">
                      <a16:creationId xmlns:a16="http://schemas.microsoft.com/office/drawing/2014/main" id="{2E422F96-0BA0-BA79-A443-20E4A84AC8F8}"/>
                    </a:ext>
                  </a:extLst>
                </p:cNvPr>
                <p:cNvPicPr/>
                <p:nvPr/>
              </p:nvPicPr>
              <p:blipFill>
                <a:blip r:embed="rId3"/>
                <a:stretch>
                  <a:fillRect/>
                </a:stretch>
              </p:blipFill>
              <p:spPr>
                <a:xfrm>
                  <a:off x="8460436" y="641672"/>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77F21BF2-C26A-7E5C-19B1-BD1572B0811C}"/>
                    </a:ext>
                  </a:extLst>
                </p14:cNvPr>
                <p14:cNvContentPartPr/>
                <p14:nvPr/>
              </p14:nvContentPartPr>
              <p14:xfrm>
                <a:off x="8883796" y="370592"/>
                <a:ext cx="6120" cy="75600"/>
              </p14:xfrm>
            </p:contentPart>
          </mc:Choice>
          <mc:Fallback xmlns="">
            <p:pic>
              <p:nvPicPr>
                <p:cNvPr id="23" name="Ink 22">
                  <a:extLst>
                    <a:ext uri="{FF2B5EF4-FFF2-40B4-BE49-F238E27FC236}">
                      <a16:creationId xmlns:a16="http://schemas.microsoft.com/office/drawing/2014/main" id="{77F21BF2-C26A-7E5C-19B1-BD1572B0811C}"/>
                    </a:ext>
                  </a:extLst>
                </p:cNvPr>
                <p:cNvPicPr/>
                <p:nvPr/>
              </p:nvPicPr>
              <p:blipFill>
                <a:blip r:embed="rId6"/>
                <a:stretch>
                  <a:fillRect/>
                </a:stretch>
              </p:blipFill>
              <p:spPr>
                <a:xfrm>
                  <a:off x="8868316" y="355472"/>
                  <a:ext cx="3672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2" name="Ink 101">
                <a:extLst>
                  <a:ext uri="{FF2B5EF4-FFF2-40B4-BE49-F238E27FC236}">
                    <a16:creationId xmlns:a16="http://schemas.microsoft.com/office/drawing/2014/main" id="{0653832C-C98B-FDF8-885D-68292A70E983}"/>
                  </a:ext>
                </a:extLst>
              </p14:cNvPr>
              <p14:cNvContentPartPr/>
              <p14:nvPr/>
            </p14:nvContentPartPr>
            <p14:xfrm>
              <a:off x="10642396" y="4935752"/>
              <a:ext cx="360" cy="360"/>
            </p14:xfrm>
          </p:contentPart>
        </mc:Choice>
        <mc:Fallback xmlns="">
          <p:pic>
            <p:nvPicPr>
              <p:cNvPr id="102" name="Ink 101">
                <a:extLst>
                  <a:ext uri="{FF2B5EF4-FFF2-40B4-BE49-F238E27FC236}">
                    <a16:creationId xmlns:a16="http://schemas.microsoft.com/office/drawing/2014/main" id="{0653832C-C98B-FDF8-885D-68292A70E983}"/>
                  </a:ext>
                </a:extLst>
              </p:cNvPr>
              <p:cNvPicPr/>
              <p:nvPr/>
            </p:nvPicPr>
            <p:blipFill>
              <a:blip r:embed="rId3"/>
              <a:stretch>
                <a:fillRect/>
              </a:stretch>
            </p:blipFill>
            <p:spPr>
              <a:xfrm>
                <a:off x="10627276" y="4920632"/>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3" name="Ink 102">
                <a:extLst>
                  <a:ext uri="{FF2B5EF4-FFF2-40B4-BE49-F238E27FC236}">
                    <a16:creationId xmlns:a16="http://schemas.microsoft.com/office/drawing/2014/main" id="{B89B5762-AB76-F890-F4AE-047B39D0A67B}"/>
                  </a:ext>
                </a:extLst>
              </p14:cNvPr>
              <p14:cNvContentPartPr/>
              <p14:nvPr/>
            </p14:nvContentPartPr>
            <p14:xfrm>
              <a:off x="10642396" y="4935752"/>
              <a:ext cx="360" cy="360"/>
            </p14:xfrm>
          </p:contentPart>
        </mc:Choice>
        <mc:Fallback xmlns="">
          <p:pic>
            <p:nvPicPr>
              <p:cNvPr id="103" name="Ink 102">
                <a:extLst>
                  <a:ext uri="{FF2B5EF4-FFF2-40B4-BE49-F238E27FC236}">
                    <a16:creationId xmlns:a16="http://schemas.microsoft.com/office/drawing/2014/main" id="{B89B5762-AB76-F890-F4AE-047B39D0A67B}"/>
                  </a:ext>
                </a:extLst>
              </p:cNvPr>
              <p:cNvPicPr/>
              <p:nvPr/>
            </p:nvPicPr>
            <p:blipFill>
              <a:blip r:embed="rId3"/>
              <a:stretch>
                <a:fillRect/>
              </a:stretch>
            </p:blipFill>
            <p:spPr>
              <a:xfrm>
                <a:off x="10627276" y="4920632"/>
                <a:ext cx="30960" cy="30960"/>
              </a:xfrm>
              <a:prstGeom prst="rect">
                <a:avLst/>
              </a:prstGeom>
            </p:spPr>
          </p:pic>
        </mc:Fallback>
      </mc:AlternateContent>
    </p:spTree>
    <p:extLst>
      <p:ext uri="{BB962C8B-B14F-4D97-AF65-F5344CB8AC3E}">
        <p14:creationId xmlns:p14="http://schemas.microsoft.com/office/powerpoint/2010/main" val="1453075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4689987"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Binomial Distribution</a:t>
            </a:r>
          </a:p>
        </p:txBody>
      </p:sp>
      <p:pic>
        <p:nvPicPr>
          <p:cNvPr id="1028" name="Picture 4" descr="Binomial Distribution Formula | Step by Step Calculation | Example">
            <a:extLst>
              <a:ext uri="{FF2B5EF4-FFF2-40B4-BE49-F238E27FC236}">
                <a16:creationId xmlns:a16="http://schemas.microsoft.com/office/drawing/2014/main" id="{EC6EB350-D966-4816-BE15-04B220F357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7" t="32711" r="4638" b="32442"/>
          <a:stretch/>
        </p:blipFill>
        <p:spPr bwMode="auto">
          <a:xfrm>
            <a:off x="6312308" y="1222709"/>
            <a:ext cx="4552336" cy="7650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nomial Distribution Formula | Calculator (Excel Template)">
            <a:extLst>
              <a:ext uri="{FF2B5EF4-FFF2-40B4-BE49-F238E27FC236}">
                <a16:creationId xmlns:a16="http://schemas.microsoft.com/office/drawing/2014/main" id="{B5D90D83-6341-401A-93D4-C0ABE7DEF8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98" t="4483" r="12897" b="6366"/>
          <a:stretch/>
        </p:blipFill>
        <p:spPr bwMode="auto">
          <a:xfrm>
            <a:off x="6523701" y="2461332"/>
            <a:ext cx="4129549" cy="24089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32ED7C-B5E7-4B5E-BD09-66B1336B510E}"/>
              </a:ext>
            </a:extLst>
          </p:cNvPr>
          <p:cNvSpPr txBox="1"/>
          <p:nvPr/>
        </p:nvSpPr>
        <p:spPr>
          <a:xfrm>
            <a:off x="904568" y="1524000"/>
            <a:ext cx="5407740" cy="3416320"/>
          </a:xfrm>
          <a:prstGeom prst="rect">
            <a:avLst/>
          </a:prstGeom>
          <a:noFill/>
        </p:spPr>
        <p:txBody>
          <a:bodyPr wrap="square" rtlCol="0">
            <a:spAutoFit/>
          </a:bodyPr>
          <a:lstStyle/>
          <a:p>
            <a:r>
              <a:rPr lang="en-IN" b="1" dirty="0"/>
              <a:t>X: </a:t>
            </a:r>
            <a:r>
              <a:rPr lang="en-IN" dirty="0"/>
              <a:t>The number of successes that result from the binomial experiment.</a:t>
            </a:r>
          </a:p>
          <a:p>
            <a:endParaRPr lang="en-IN" b="1" dirty="0"/>
          </a:p>
          <a:p>
            <a:r>
              <a:rPr lang="en-IN" b="1" dirty="0"/>
              <a:t>N: </a:t>
            </a:r>
            <a:r>
              <a:rPr lang="en-IN" dirty="0"/>
              <a:t>The number of trials in the binomial experiment.</a:t>
            </a:r>
          </a:p>
          <a:p>
            <a:endParaRPr lang="en-IN" b="1" dirty="0"/>
          </a:p>
          <a:p>
            <a:r>
              <a:rPr lang="en-IN" b="1" dirty="0"/>
              <a:t>P: </a:t>
            </a:r>
            <a:r>
              <a:rPr lang="en-IN" dirty="0"/>
              <a:t>The probability of success on an individual trial.</a:t>
            </a:r>
          </a:p>
          <a:p>
            <a:endParaRPr lang="en-IN" b="1" dirty="0"/>
          </a:p>
          <a:p>
            <a:r>
              <a:rPr lang="en-IN" b="1" dirty="0"/>
              <a:t>P(x): </a:t>
            </a:r>
            <a:r>
              <a:rPr lang="en-IN" dirty="0"/>
              <a:t>Binomial probability – This denotes the prob of getting x success </a:t>
            </a:r>
            <a:r>
              <a:rPr lang="en-IN" dirty="0" err="1"/>
              <a:t>i.e</a:t>
            </a:r>
            <a:r>
              <a:rPr lang="en-IN" dirty="0"/>
              <a:t>; the probability that an n-trial binomial experiment results in exactly x successes, when the probability of success on an individual trial is p and independent of the previous trial</a:t>
            </a:r>
            <a:endParaRPr lang="en-IN" b="1" dirty="0"/>
          </a:p>
        </p:txBody>
      </p:sp>
    </p:spTree>
    <p:extLst>
      <p:ext uri="{BB962C8B-B14F-4D97-AF65-F5344CB8AC3E}">
        <p14:creationId xmlns:p14="http://schemas.microsoft.com/office/powerpoint/2010/main" val="312824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5260258" cy="646331"/>
          </a:xfrm>
          <a:prstGeom prst="rect">
            <a:avLst/>
          </a:prstGeom>
          <a:noFill/>
        </p:spPr>
        <p:txBody>
          <a:bodyPr wrap="square" rtlCol="0">
            <a:spAutoFit/>
          </a:bodyPr>
          <a:lstStyle/>
          <a:p>
            <a:pPr marL="285750" indent="-285750">
              <a:buFont typeface="Wingdings" panose="05000000000000000000" pitchFamily="2" charset="2"/>
              <a:buChar char="v"/>
            </a:pPr>
            <a:r>
              <a:rPr lang="en-IN" dirty="0"/>
              <a:t>If you flip a coin 4 times, what is the probability of getting 1 head?</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4689987"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Binomial Distribution</a:t>
            </a:r>
          </a:p>
        </p:txBody>
      </p:sp>
      <p:pic>
        <p:nvPicPr>
          <p:cNvPr id="1026" name="Picture 2" descr="Thinking man with question mark 432074 Vector Art at Vecteezy">
            <a:extLst>
              <a:ext uri="{FF2B5EF4-FFF2-40B4-BE49-F238E27FC236}">
                <a16:creationId xmlns:a16="http://schemas.microsoft.com/office/drawing/2014/main" id="{B01324C8-54A5-4BF6-B568-BF1895B22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005" y="1791355"/>
            <a:ext cx="3298723" cy="33134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0282020-005B-BB05-296B-F8EAD66DAC21}"/>
                  </a:ext>
                </a:extLst>
              </p14:cNvPr>
              <p14:cNvContentPartPr/>
              <p14:nvPr/>
            </p14:nvContentPartPr>
            <p14:xfrm>
              <a:off x="3615360" y="5328792"/>
              <a:ext cx="445320" cy="13320"/>
            </p14:xfrm>
          </p:contentPart>
        </mc:Choice>
        <mc:Fallback xmlns="">
          <p:pic>
            <p:nvPicPr>
              <p:cNvPr id="4" name="Ink 3">
                <a:extLst>
                  <a:ext uri="{FF2B5EF4-FFF2-40B4-BE49-F238E27FC236}">
                    <a16:creationId xmlns:a16="http://schemas.microsoft.com/office/drawing/2014/main" id="{70282020-005B-BB05-296B-F8EAD66DAC21}"/>
                  </a:ext>
                </a:extLst>
              </p:cNvPr>
              <p:cNvPicPr/>
              <p:nvPr/>
            </p:nvPicPr>
            <p:blipFill>
              <a:blip r:embed="rId5"/>
              <a:stretch>
                <a:fillRect/>
              </a:stretch>
            </p:blipFill>
            <p:spPr>
              <a:xfrm>
                <a:off x="3606360" y="5319792"/>
                <a:ext cx="462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2BCE13B-8C2C-2425-996C-BBAD4A02454E}"/>
                  </a:ext>
                </a:extLst>
              </p14:cNvPr>
              <p14:cNvContentPartPr/>
              <p14:nvPr/>
            </p14:nvContentPartPr>
            <p14:xfrm>
              <a:off x="1047480" y="5588712"/>
              <a:ext cx="282240" cy="162360"/>
            </p14:xfrm>
          </p:contentPart>
        </mc:Choice>
        <mc:Fallback xmlns="">
          <p:pic>
            <p:nvPicPr>
              <p:cNvPr id="5" name="Ink 4">
                <a:extLst>
                  <a:ext uri="{FF2B5EF4-FFF2-40B4-BE49-F238E27FC236}">
                    <a16:creationId xmlns:a16="http://schemas.microsoft.com/office/drawing/2014/main" id="{42BCE13B-8C2C-2425-996C-BBAD4A02454E}"/>
                  </a:ext>
                </a:extLst>
              </p:cNvPr>
              <p:cNvPicPr/>
              <p:nvPr/>
            </p:nvPicPr>
            <p:blipFill>
              <a:blip r:embed="rId7"/>
              <a:stretch>
                <a:fillRect/>
              </a:stretch>
            </p:blipFill>
            <p:spPr>
              <a:xfrm>
                <a:off x="1038480" y="5579712"/>
                <a:ext cx="299880" cy="180000"/>
              </a:xfrm>
              <a:prstGeom prst="rect">
                <a:avLst/>
              </a:prstGeom>
            </p:spPr>
          </p:pic>
        </mc:Fallback>
      </mc:AlternateContent>
      <p:pic>
        <p:nvPicPr>
          <p:cNvPr id="6" name="Picture 5">
            <a:extLst>
              <a:ext uri="{FF2B5EF4-FFF2-40B4-BE49-F238E27FC236}">
                <a16:creationId xmlns:a16="http://schemas.microsoft.com/office/drawing/2014/main" id="{06CAA47B-4ED2-762A-C104-1757F8441A9F}"/>
              </a:ext>
            </a:extLst>
          </p:cNvPr>
          <p:cNvPicPr>
            <a:picLocks noChangeAspect="1"/>
          </p:cNvPicPr>
          <p:nvPr/>
        </p:nvPicPr>
        <p:blipFill>
          <a:blip r:embed="rId8"/>
          <a:stretch>
            <a:fillRect/>
          </a:stretch>
        </p:blipFill>
        <p:spPr>
          <a:xfrm>
            <a:off x="1433256" y="2341342"/>
            <a:ext cx="4635500" cy="863600"/>
          </a:xfrm>
          <a:prstGeom prst="rect">
            <a:avLst/>
          </a:prstGeom>
        </p:spPr>
      </p:pic>
      <p:sp>
        <p:nvSpPr>
          <p:cNvPr id="7" name="TextBox 6">
            <a:extLst>
              <a:ext uri="{FF2B5EF4-FFF2-40B4-BE49-F238E27FC236}">
                <a16:creationId xmlns:a16="http://schemas.microsoft.com/office/drawing/2014/main" id="{DF5BCE53-A009-0663-1C3F-36E070782D9B}"/>
              </a:ext>
            </a:extLst>
          </p:cNvPr>
          <p:cNvSpPr txBox="1"/>
          <p:nvPr/>
        </p:nvSpPr>
        <p:spPr>
          <a:xfrm>
            <a:off x="1609344" y="3694176"/>
            <a:ext cx="3109056" cy="923330"/>
          </a:xfrm>
          <a:prstGeom prst="rect">
            <a:avLst/>
          </a:prstGeom>
          <a:noFill/>
        </p:spPr>
        <p:txBody>
          <a:bodyPr wrap="none" rtlCol="0">
            <a:spAutoFit/>
          </a:bodyPr>
          <a:lstStyle/>
          <a:p>
            <a:r>
              <a:rPr lang="en-US" dirty="0"/>
              <a:t>N= repeat experiments or trials</a:t>
            </a:r>
          </a:p>
          <a:p>
            <a:r>
              <a:rPr lang="en-US" dirty="0"/>
              <a:t>X= Number of success success</a:t>
            </a:r>
          </a:p>
          <a:p>
            <a:r>
              <a:rPr lang="en-US" dirty="0"/>
              <a:t>P= prob of success in each trial</a:t>
            </a:r>
          </a:p>
        </p:txBody>
      </p:sp>
    </p:spTree>
    <p:extLst>
      <p:ext uri="{BB962C8B-B14F-4D97-AF65-F5344CB8AC3E}">
        <p14:creationId xmlns:p14="http://schemas.microsoft.com/office/powerpoint/2010/main" val="406413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11045" y="1170039"/>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Venn Diagram:</a:t>
            </a:r>
          </a:p>
        </p:txBody>
      </p:sp>
      <p:sp>
        <p:nvSpPr>
          <p:cNvPr id="3" name="TextBox 2">
            <a:extLst>
              <a:ext uri="{FF2B5EF4-FFF2-40B4-BE49-F238E27FC236}">
                <a16:creationId xmlns:a16="http://schemas.microsoft.com/office/drawing/2014/main" id="{44E5373C-4FEF-4F95-BACE-8DE4F4DF90D9}"/>
              </a:ext>
            </a:extLst>
          </p:cNvPr>
          <p:cNvSpPr txBox="1"/>
          <p:nvPr/>
        </p:nvSpPr>
        <p:spPr>
          <a:xfrm>
            <a:off x="1111045" y="1715730"/>
            <a:ext cx="5978014" cy="369332"/>
          </a:xfrm>
          <a:prstGeom prst="rect">
            <a:avLst/>
          </a:prstGeom>
          <a:noFill/>
        </p:spPr>
        <p:txBody>
          <a:bodyPr wrap="square" rtlCol="0">
            <a:spAutoFit/>
          </a:bodyPr>
          <a:lstStyle/>
          <a:p>
            <a:r>
              <a:rPr lang="en-IN" dirty="0"/>
              <a:t>Event A: Probability of getting 1 or 4 in the roll of a dice.</a:t>
            </a:r>
          </a:p>
        </p:txBody>
      </p:sp>
      <p:sp>
        <p:nvSpPr>
          <p:cNvPr id="4" name="Rectangle 3">
            <a:extLst>
              <a:ext uri="{FF2B5EF4-FFF2-40B4-BE49-F238E27FC236}">
                <a16:creationId xmlns:a16="http://schemas.microsoft.com/office/drawing/2014/main" id="{13BD3728-B735-4A88-9679-6C6C40A22F67}"/>
              </a:ext>
            </a:extLst>
          </p:cNvPr>
          <p:cNvSpPr/>
          <p:nvPr/>
        </p:nvSpPr>
        <p:spPr>
          <a:xfrm>
            <a:off x="1337187" y="3429000"/>
            <a:ext cx="5260258" cy="19984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7C15B11-ED13-44CA-B5AF-3CBB0AA6D9A7}"/>
              </a:ext>
            </a:extLst>
          </p:cNvPr>
          <p:cNvSpPr/>
          <p:nvPr/>
        </p:nvSpPr>
        <p:spPr>
          <a:xfrm>
            <a:off x="1691148" y="3785419"/>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54532CE-6F86-4D5D-9906-C0DBB830AD94}"/>
              </a:ext>
            </a:extLst>
          </p:cNvPr>
          <p:cNvSpPr txBox="1"/>
          <p:nvPr/>
        </p:nvSpPr>
        <p:spPr>
          <a:xfrm>
            <a:off x="2005782" y="4080387"/>
            <a:ext cx="304800" cy="369332"/>
          </a:xfrm>
          <a:prstGeom prst="rect">
            <a:avLst/>
          </a:prstGeom>
          <a:noFill/>
        </p:spPr>
        <p:txBody>
          <a:bodyPr wrap="square" rtlCol="0">
            <a:spAutoFit/>
          </a:bodyPr>
          <a:lstStyle/>
          <a:p>
            <a:r>
              <a:rPr lang="en-IN" dirty="0"/>
              <a:t>1</a:t>
            </a:r>
          </a:p>
        </p:txBody>
      </p:sp>
      <p:sp>
        <p:nvSpPr>
          <p:cNvPr id="7" name="TextBox 6">
            <a:extLst>
              <a:ext uri="{FF2B5EF4-FFF2-40B4-BE49-F238E27FC236}">
                <a16:creationId xmlns:a16="http://schemas.microsoft.com/office/drawing/2014/main" id="{3F2C3A3C-1390-487A-A172-F779CB07B485}"/>
              </a:ext>
            </a:extLst>
          </p:cNvPr>
          <p:cNvSpPr txBox="1"/>
          <p:nvPr/>
        </p:nvSpPr>
        <p:spPr>
          <a:xfrm flipH="1">
            <a:off x="2625216" y="4428203"/>
            <a:ext cx="437534" cy="369332"/>
          </a:xfrm>
          <a:prstGeom prst="rect">
            <a:avLst/>
          </a:prstGeom>
          <a:noFill/>
        </p:spPr>
        <p:txBody>
          <a:bodyPr wrap="square" rtlCol="0">
            <a:spAutoFit/>
          </a:bodyPr>
          <a:lstStyle/>
          <a:p>
            <a:r>
              <a:rPr lang="en-IN" dirty="0"/>
              <a:t>4</a:t>
            </a:r>
          </a:p>
        </p:txBody>
      </p:sp>
      <p:sp>
        <p:nvSpPr>
          <p:cNvPr id="8" name="TextBox 7">
            <a:extLst>
              <a:ext uri="{FF2B5EF4-FFF2-40B4-BE49-F238E27FC236}">
                <a16:creationId xmlns:a16="http://schemas.microsoft.com/office/drawing/2014/main" id="{672A5CF2-C164-4050-A5C1-B727DB75197E}"/>
              </a:ext>
            </a:extLst>
          </p:cNvPr>
          <p:cNvSpPr txBox="1"/>
          <p:nvPr/>
        </p:nvSpPr>
        <p:spPr>
          <a:xfrm flipH="1">
            <a:off x="3549451" y="3785419"/>
            <a:ext cx="304799" cy="369332"/>
          </a:xfrm>
          <a:prstGeom prst="rect">
            <a:avLst/>
          </a:prstGeom>
          <a:noFill/>
        </p:spPr>
        <p:txBody>
          <a:bodyPr wrap="square" rtlCol="0">
            <a:spAutoFit/>
          </a:bodyPr>
          <a:lstStyle/>
          <a:p>
            <a:r>
              <a:rPr lang="en-IN" dirty="0"/>
              <a:t>2</a:t>
            </a:r>
          </a:p>
        </p:txBody>
      </p:sp>
      <p:sp>
        <p:nvSpPr>
          <p:cNvPr id="9" name="TextBox 8">
            <a:extLst>
              <a:ext uri="{FF2B5EF4-FFF2-40B4-BE49-F238E27FC236}">
                <a16:creationId xmlns:a16="http://schemas.microsoft.com/office/drawing/2014/main" id="{7BF4E5C8-3C2E-45F2-8C92-B7AD3C786231}"/>
              </a:ext>
            </a:extLst>
          </p:cNvPr>
          <p:cNvSpPr txBox="1"/>
          <p:nvPr/>
        </p:nvSpPr>
        <p:spPr>
          <a:xfrm>
            <a:off x="4006649" y="3708908"/>
            <a:ext cx="152399" cy="369332"/>
          </a:xfrm>
          <a:prstGeom prst="rect">
            <a:avLst/>
          </a:prstGeom>
          <a:noFill/>
        </p:spPr>
        <p:txBody>
          <a:bodyPr wrap="square" rtlCol="0">
            <a:spAutoFit/>
          </a:bodyPr>
          <a:lstStyle/>
          <a:p>
            <a:r>
              <a:rPr lang="en-IN" dirty="0"/>
              <a:t>3</a:t>
            </a:r>
          </a:p>
        </p:txBody>
      </p:sp>
      <p:sp>
        <p:nvSpPr>
          <p:cNvPr id="10" name="TextBox 9">
            <a:extLst>
              <a:ext uri="{FF2B5EF4-FFF2-40B4-BE49-F238E27FC236}">
                <a16:creationId xmlns:a16="http://schemas.microsoft.com/office/drawing/2014/main" id="{1279AA37-E24F-4259-8F03-5DE418C476A7}"/>
              </a:ext>
            </a:extLst>
          </p:cNvPr>
          <p:cNvSpPr txBox="1"/>
          <p:nvPr/>
        </p:nvSpPr>
        <p:spPr>
          <a:xfrm>
            <a:off x="4159049" y="4413831"/>
            <a:ext cx="412950" cy="369332"/>
          </a:xfrm>
          <a:prstGeom prst="rect">
            <a:avLst/>
          </a:prstGeom>
          <a:noFill/>
        </p:spPr>
        <p:txBody>
          <a:bodyPr wrap="square" rtlCol="0">
            <a:spAutoFit/>
          </a:bodyPr>
          <a:lstStyle/>
          <a:p>
            <a:r>
              <a:rPr lang="en-IN" dirty="0"/>
              <a:t>5</a:t>
            </a:r>
          </a:p>
        </p:txBody>
      </p:sp>
      <p:sp>
        <p:nvSpPr>
          <p:cNvPr id="11" name="TextBox 10">
            <a:extLst>
              <a:ext uri="{FF2B5EF4-FFF2-40B4-BE49-F238E27FC236}">
                <a16:creationId xmlns:a16="http://schemas.microsoft.com/office/drawing/2014/main" id="{7558D3EE-901E-402A-8B4F-188B5043C419}"/>
              </a:ext>
            </a:extLst>
          </p:cNvPr>
          <p:cNvSpPr txBox="1"/>
          <p:nvPr/>
        </p:nvSpPr>
        <p:spPr>
          <a:xfrm flipH="1">
            <a:off x="4692449" y="3708908"/>
            <a:ext cx="304799" cy="369332"/>
          </a:xfrm>
          <a:prstGeom prst="rect">
            <a:avLst/>
          </a:prstGeom>
          <a:noFill/>
        </p:spPr>
        <p:txBody>
          <a:bodyPr wrap="square" rtlCol="0">
            <a:spAutoFit/>
          </a:bodyPr>
          <a:lstStyle/>
          <a:p>
            <a:r>
              <a:rPr lang="en-IN" dirty="0"/>
              <a:t>6</a:t>
            </a:r>
          </a:p>
        </p:txBody>
      </p:sp>
      <p:sp>
        <p:nvSpPr>
          <p:cNvPr id="12" name="TextBox 11">
            <a:extLst>
              <a:ext uri="{FF2B5EF4-FFF2-40B4-BE49-F238E27FC236}">
                <a16:creationId xmlns:a16="http://schemas.microsoft.com/office/drawing/2014/main" id="{8C0B0CDB-FD0B-4B28-962E-CE315FF78167}"/>
              </a:ext>
            </a:extLst>
          </p:cNvPr>
          <p:cNvSpPr txBox="1"/>
          <p:nvPr/>
        </p:nvSpPr>
        <p:spPr>
          <a:xfrm>
            <a:off x="2025445" y="3431457"/>
            <a:ext cx="280220" cy="369332"/>
          </a:xfrm>
          <a:prstGeom prst="rect">
            <a:avLst/>
          </a:prstGeom>
          <a:noFill/>
        </p:spPr>
        <p:txBody>
          <a:bodyPr wrap="square" rtlCol="0">
            <a:spAutoFit/>
          </a:bodyPr>
          <a:lstStyle/>
          <a:p>
            <a:r>
              <a:rPr lang="en-IN" b="1" dirty="0"/>
              <a:t>A</a:t>
            </a:r>
          </a:p>
        </p:txBody>
      </p:sp>
      <p:sp>
        <p:nvSpPr>
          <p:cNvPr id="13" name="Rectangle 12">
            <a:extLst>
              <a:ext uri="{FF2B5EF4-FFF2-40B4-BE49-F238E27FC236}">
                <a16:creationId xmlns:a16="http://schemas.microsoft.com/office/drawing/2014/main" id="{4FB0DE53-D978-4733-BBCF-6BDEC96012EC}"/>
              </a:ext>
            </a:extLst>
          </p:cNvPr>
          <p:cNvSpPr/>
          <p:nvPr/>
        </p:nvSpPr>
        <p:spPr>
          <a:xfrm>
            <a:off x="559932" y="1022343"/>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14" name="Rectangle 13">
            <a:extLst>
              <a:ext uri="{FF2B5EF4-FFF2-40B4-BE49-F238E27FC236}">
                <a16:creationId xmlns:a16="http://schemas.microsoft.com/office/drawing/2014/main" id="{9A889C33-0A97-4C26-AFA2-DCF10512C15F}"/>
              </a:ext>
            </a:extLst>
          </p:cNvPr>
          <p:cNvSpPr/>
          <p:nvPr/>
        </p:nvSpPr>
        <p:spPr>
          <a:xfrm>
            <a:off x="-118584" y="356833"/>
            <a:ext cx="6095066"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Introduction to Probability</a:t>
            </a:r>
          </a:p>
        </p:txBody>
      </p:sp>
    </p:spTree>
    <p:extLst>
      <p:ext uri="{BB962C8B-B14F-4D97-AF65-F5344CB8AC3E}">
        <p14:creationId xmlns:p14="http://schemas.microsoft.com/office/powerpoint/2010/main" val="2398348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5260258" cy="646331"/>
          </a:xfrm>
          <a:prstGeom prst="rect">
            <a:avLst/>
          </a:prstGeom>
          <a:noFill/>
        </p:spPr>
        <p:txBody>
          <a:bodyPr wrap="square" rtlCol="0">
            <a:spAutoFit/>
          </a:bodyPr>
          <a:lstStyle/>
          <a:p>
            <a:pPr marL="285750" indent="-285750">
              <a:buFont typeface="Wingdings" panose="05000000000000000000" pitchFamily="2" charset="2"/>
              <a:buChar char="v"/>
            </a:pPr>
            <a:r>
              <a:rPr lang="en-IN" dirty="0"/>
              <a:t>If you flip a coin 4 times, what is the probability of getting 1 head?</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4689987"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Binomial Distribution</a:t>
            </a:r>
          </a:p>
        </p:txBody>
      </p:sp>
      <p:pic>
        <p:nvPicPr>
          <p:cNvPr id="1026" name="Picture 2" descr="Thinking man with question mark 432074 Vector Art at Vecteezy">
            <a:extLst>
              <a:ext uri="{FF2B5EF4-FFF2-40B4-BE49-F238E27FC236}">
                <a16:creationId xmlns:a16="http://schemas.microsoft.com/office/drawing/2014/main" id="{B01324C8-54A5-4BF6-B568-BF1895B22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005" y="1791355"/>
            <a:ext cx="3298723" cy="33134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0282020-005B-BB05-296B-F8EAD66DAC21}"/>
                  </a:ext>
                </a:extLst>
              </p14:cNvPr>
              <p14:cNvContentPartPr/>
              <p14:nvPr/>
            </p14:nvContentPartPr>
            <p14:xfrm>
              <a:off x="3615360" y="5328792"/>
              <a:ext cx="445320" cy="13320"/>
            </p14:xfrm>
          </p:contentPart>
        </mc:Choice>
        <mc:Fallback xmlns="">
          <p:pic>
            <p:nvPicPr>
              <p:cNvPr id="4" name="Ink 3">
                <a:extLst>
                  <a:ext uri="{FF2B5EF4-FFF2-40B4-BE49-F238E27FC236}">
                    <a16:creationId xmlns:a16="http://schemas.microsoft.com/office/drawing/2014/main" id="{70282020-005B-BB05-296B-F8EAD66DAC21}"/>
                  </a:ext>
                </a:extLst>
              </p:cNvPr>
              <p:cNvPicPr/>
              <p:nvPr/>
            </p:nvPicPr>
            <p:blipFill>
              <a:blip r:embed="rId4"/>
              <a:stretch>
                <a:fillRect/>
              </a:stretch>
            </p:blipFill>
            <p:spPr>
              <a:xfrm>
                <a:off x="3606360" y="5319792"/>
                <a:ext cx="462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2BCE13B-8C2C-2425-996C-BBAD4A02454E}"/>
                  </a:ext>
                </a:extLst>
              </p14:cNvPr>
              <p14:cNvContentPartPr/>
              <p14:nvPr/>
            </p14:nvContentPartPr>
            <p14:xfrm>
              <a:off x="1047480" y="5588712"/>
              <a:ext cx="282240" cy="162360"/>
            </p14:xfrm>
          </p:contentPart>
        </mc:Choice>
        <mc:Fallback xmlns="">
          <p:pic>
            <p:nvPicPr>
              <p:cNvPr id="5" name="Ink 4">
                <a:extLst>
                  <a:ext uri="{FF2B5EF4-FFF2-40B4-BE49-F238E27FC236}">
                    <a16:creationId xmlns:a16="http://schemas.microsoft.com/office/drawing/2014/main" id="{42BCE13B-8C2C-2425-996C-BBAD4A02454E}"/>
                  </a:ext>
                </a:extLst>
              </p:cNvPr>
              <p:cNvPicPr/>
              <p:nvPr/>
            </p:nvPicPr>
            <p:blipFill>
              <a:blip r:embed="rId6"/>
              <a:stretch>
                <a:fillRect/>
              </a:stretch>
            </p:blipFill>
            <p:spPr>
              <a:xfrm>
                <a:off x="1038480" y="5579712"/>
                <a:ext cx="299880" cy="180000"/>
              </a:xfrm>
              <a:prstGeom prst="rect">
                <a:avLst/>
              </a:prstGeom>
            </p:spPr>
          </p:pic>
        </mc:Fallback>
      </mc:AlternateContent>
      <p:pic>
        <p:nvPicPr>
          <p:cNvPr id="3" name="Picture 2">
            <a:extLst>
              <a:ext uri="{FF2B5EF4-FFF2-40B4-BE49-F238E27FC236}">
                <a16:creationId xmlns:a16="http://schemas.microsoft.com/office/drawing/2014/main" id="{82757C28-0CCD-03DB-D373-7EBF9CFF298B}"/>
              </a:ext>
            </a:extLst>
          </p:cNvPr>
          <p:cNvPicPr>
            <a:picLocks noChangeAspect="1"/>
          </p:cNvPicPr>
          <p:nvPr/>
        </p:nvPicPr>
        <p:blipFill>
          <a:blip r:embed="rId7"/>
          <a:stretch>
            <a:fillRect/>
          </a:stretch>
        </p:blipFill>
        <p:spPr>
          <a:xfrm>
            <a:off x="559932" y="1865531"/>
            <a:ext cx="5710238" cy="4655085"/>
          </a:xfrm>
          <a:prstGeom prst="rect">
            <a:avLst/>
          </a:prstGeom>
        </p:spPr>
      </p:pic>
    </p:spTree>
    <p:extLst>
      <p:ext uri="{BB962C8B-B14F-4D97-AF65-F5344CB8AC3E}">
        <p14:creationId xmlns:p14="http://schemas.microsoft.com/office/powerpoint/2010/main" val="2144899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4689987"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Binomial Distribution</a:t>
            </a:r>
          </a:p>
        </p:txBody>
      </p:sp>
      <p:pic>
        <p:nvPicPr>
          <p:cNvPr id="2050" name="Picture 2" descr="Mean, Variance, and Standard Deviation for the Binomial Distribution - ppt  video online download">
            <a:extLst>
              <a:ext uri="{FF2B5EF4-FFF2-40B4-BE49-F238E27FC236}">
                <a16:creationId xmlns:a16="http://schemas.microsoft.com/office/drawing/2014/main" id="{F29FDE66-70A6-4C32-B751-C5472DD43D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52" t="18707" r="19514" b="8807"/>
          <a:stretch/>
        </p:blipFill>
        <p:spPr bwMode="auto">
          <a:xfrm>
            <a:off x="1160207" y="1789470"/>
            <a:ext cx="5751870" cy="40162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F82445-AB45-4197-8F0E-1041DDDB4B86}"/>
              </a:ext>
            </a:extLst>
          </p:cNvPr>
          <p:cNvSpPr txBox="1"/>
          <p:nvPr/>
        </p:nvSpPr>
        <p:spPr>
          <a:xfrm>
            <a:off x="7433187" y="1887794"/>
            <a:ext cx="3814916" cy="3693319"/>
          </a:xfrm>
          <a:prstGeom prst="rect">
            <a:avLst/>
          </a:prstGeom>
          <a:noFill/>
        </p:spPr>
        <p:txBody>
          <a:bodyPr wrap="square" rtlCol="0">
            <a:spAutoFit/>
          </a:bodyPr>
          <a:lstStyle/>
          <a:p>
            <a:pPr marL="285750" indent="-285750">
              <a:buFont typeface="Arial" panose="020B0604020202020204" pitchFamily="34" charset="0"/>
              <a:buChar char="•"/>
            </a:pPr>
            <a:r>
              <a:rPr lang="en-IN" dirty="0"/>
              <a:t>If you flip a coin 4 times and the probability of getting a head is 0.5 then n=4 and p=0.5</a:t>
            </a:r>
          </a:p>
          <a:p>
            <a:endParaRPr lang="en-IN" dirty="0"/>
          </a:p>
          <a:p>
            <a:r>
              <a:rPr lang="en-IN" dirty="0"/>
              <a:t>Then Mean= 4 x 0.5 = 2</a:t>
            </a:r>
          </a:p>
          <a:p>
            <a:endParaRPr lang="en-IN" dirty="0"/>
          </a:p>
          <a:p>
            <a:r>
              <a:rPr lang="en-IN" b="1" dirty="0"/>
              <a:t>If you flip a coin 4 times, then on average you will get 2 heads if you keep repeating the experiment.</a:t>
            </a:r>
          </a:p>
          <a:p>
            <a:endParaRPr lang="en-IN" dirty="0"/>
          </a:p>
          <a:p>
            <a:endParaRPr lang="en-IN" dirty="0"/>
          </a:p>
          <a:p>
            <a:r>
              <a:rPr lang="en-IN" dirty="0"/>
              <a:t>That would be the mean of the distribution</a:t>
            </a:r>
          </a:p>
        </p:txBody>
      </p:sp>
    </p:spTree>
    <p:extLst>
      <p:ext uri="{BB962C8B-B14F-4D97-AF65-F5344CB8AC3E}">
        <p14:creationId xmlns:p14="http://schemas.microsoft.com/office/powerpoint/2010/main" val="1605649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20877" y="1219200"/>
            <a:ext cx="5260258" cy="2308324"/>
          </a:xfrm>
          <a:prstGeom prst="rect">
            <a:avLst/>
          </a:prstGeom>
          <a:noFill/>
        </p:spPr>
        <p:txBody>
          <a:bodyPr wrap="square" rtlCol="0">
            <a:spAutoFit/>
          </a:bodyPr>
          <a:lstStyle/>
          <a:p>
            <a:r>
              <a:rPr lang="en-IN" dirty="0"/>
              <a:t>1. A manufacturer has 12% defects rate in production. The buyer decides to test 20 random pieces and will accept the supplier if there are two or less defectives. What is the probability of getting accepted?</a:t>
            </a:r>
          </a:p>
          <a:p>
            <a:endParaRPr lang="en-IN" dirty="0"/>
          </a:p>
          <a:p>
            <a:r>
              <a:rPr lang="en-IN" b="0" i="0" dirty="0">
                <a:solidFill>
                  <a:srgbClr val="1C1D1F"/>
                </a:solidFill>
                <a:effectLst/>
                <a:latin typeface="udemy sans"/>
              </a:rPr>
              <a:t>2. A binomial experiment has 30 trials with a probability of success of 0.25 on each trial. What is the mean of the distribution?</a:t>
            </a:r>
            <a:endParaRPr lang="en-IN" dirty="0"/>
          </a:p>
        </p:txBody>
      </p:sp>
      <p:sp>
        <p:nvSpPr>
          <p:cNvPr id="20" name="Rectangle 19">
            <a:extLst>
              <a:ext uri="{FF2B5EF4-FFF2-40B4-BE49-F238E27FC236}">
                <a16:creationId xmlns:a16="http://schemas.microsoft.com/office/drawing/2014/main" id="{3D802DDC-69F6-459F-9856-287C6C97180A}"/>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757084" y="295999"/>
            <a:ext cx="4689987"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Binomial Distribution</a:t>
            </a:r>
          </a:p>
        </p:txBody>
      </p:sp>
      <p:pic>
        <p:nvPicPr>
          <p:cNvPr id="1026" name="Picture 2" descr="Thinking man with question mark 432074 Vector Art at Vecteezy">
            <a:extLst>
              <a:ext uri="{FF2B5EF4-FFF2-40B4-BE49-F238E27FC236}">
                <a16:creationId xmlns:a16="http://schemas.microsoft.com/office/drawing/2014/main" id="{B01324C8-54A5-4BF6-B568-BF1895B22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005" y="1791355"/>
            <a:ext cx="3298723" cy="33134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048" name="Ink 1047">
                <a:extLst>
                  <a:ext uri="{FF2B5EF4-FFF2-40B4-BE49-F238E27FC236}">
                    <a16:creationId xmlns:a16="http://schemas.microsoft.com/office/drawing/2014/main" id="{0325EB16-81F5-E313-84CD-042F277AD2E2}"/>
                  </a:ext>
                </a:extLst>
              </p14:cNvPr>
              <p14:cNvContentPartPr/>
              <p14:nvPr/>
            </p14:nvContentPartPr>
            <p14:xfrm>
              <a:off x="260356" y="2745152"/>
              <a:ext cx="360" cy="360"/>
            </p14:xfrm>
          </p:contentPart>
        </mc:Choice>
        <mc:Fallback xmlns="">
          <p:pic>
            <p:nvPicPr>
              <p:cNvPr id="1048" name="Ink 1047">
                <a:extLst>
                  <a:ext uri="{FF2B5EF4-FFF2-40B4-BE49-F238E27FC236}">
                    <a16:creationId xmlns:a16="http://schemas.microsoft.com/office/drawing/2014/main" id="{0325EB16-81F5-E313-84CD-042F277AD2E2}"/>
                  </a:ext>
                </a:extLst>
              </p:cNvPr>
              <p:cNvPicPr/>
              <p:nvPr/>
            </p:nvPicPr>
            <p:blipFill>
              <a:blip r:embed="rId268"/>
              <a:stretch>
                <a:fillRect/>
              </a:stretch>
            </p:blipFill>
            <p:spPr>
              <a:xfrm>
                <a:off x="251356" y="2736152"/>
                <a:ext cx="18000" cy="18000"/>
              </a:xfrm>
              <a:prstGeom prst="rect">
                <a:avLst/>
              </a:prstGeom>
            </p:spPr>
          </p:pic>
        </mc:Fallback>
      </mc:AlternateContent>
      <p:pic>
        <p:nvPicPr>
          <p:cNvPr id="3" name="Picture 2">
            <a:extLst>
              <a:ext uri="{FF2B5EF4-FFF2-40B4-BE49-F238E27FC236}">
                <a16:creationId xmlns:a16="http://schemas.microsoft.com/office/drawing/2014/main" id="{B08588D7-1685-25A8-EA37-64B3C3AF74DF}"/>
              </a:ext>
            </a:extLst>
          </p:cNvPr>
          <p:cNvPicPr>
            <a:picLocks noChangeAspect="1"/>
          </p:cNvPicPr>
          <p:nvPr/>
        </p:nvPicPr>
        <p:blipFill>
          <a:blip r:embed="rId269"/>
          <a:stretch>
            <a:fillRect/>
          </a:stretch>
        </p:blipFill>
        <p:spPr>
          <a:xfrm>
            <a:off x="912114" y="4229862"/>
            <a:ext cx="5295900" cy="1104900"/>
          </a:xfrm>
          <a:prstGeom prst="rect">
            <a:avLst/>
          </a:prstGeom>
        </p:spPr>
      </p:pic>
      <mc:AlternateContent xmlns:mc="http://schemas.openxmlformats.org/markup-compatibility/2006" xmlns:p14="http://schemas.microsoft.com/office/powerpoint/2010/main">
        <mc:Choice Requires="p14">
          <p:contentPart p14:bwMode="auto" r:id="rId270">
            <p14:nvContentPartPr>
              <p14:cNvPr id="4" name="Ink 3">
                <a:extLst>
                  <a:ext uri="{FF2B5EF4-FFF2-40B4-BE49-F238E27FC236}">
                    <a16:creationId xmlns:a16="http://schemas.microsoft.com/office/drawing/2014/main" id="{1BCACD70-031D-B279-3759-57C2D12A0181}"/>
                  </a:ext>
                </a:extLst>
              </p14:cNvPr>
              <p14:cNvContentPartPr/>
              <p14:nvPr/>
            </p14:nvContentPartPr>
            <p14:xfrm>
              <a:off x="3627240" y="1771272"/>
              <a:ext cx="215640" cy="39240"/>
            </p14:xfrm>
          </p:contentPart>
        </mc:Choice>
        <mc:Fallback xmlns="">
          <p:pic>
            <p:nvPicPr>
              <p:cNvPr id="4" name="Ink 3">
                <a:extLst>
                  <a:ext uri="{FF2B5EF4-FFF2-40B4-BE49-F238E27FC236}">
                    <a16:creationId xmlns:a16="http://schemas.microsoft.com/office/drawing/2014/main" id="{1BCACD70-031D-B279-3759-57C2D12A0181}"/>
                  </a:ext>
                </a:extLst>
              </p:cNvPr>
              <p:cNvPicPr/>
              <p:nvPr/>
            </p:nvPicPr>
            <p:blipFill>
              <a:blip r:embed="rId271"/>
              <a:stretch>
                <a:fillRect/>
              </a:stretch>
            </p:blipFill>
            <p:spPr>
              <a:xfrm>
                <a:off x="3618240" y="1762272"/>
                <a:ext cx="233280" cy="56880"/>
              </a:xfrm>
              <a:prstGeom prst="rect">
                <a:avLst/>
              </a:prstGeom>
            </p:spPr>
          </p:pic>
        </mc:Fallback>
      </mc:AlternateContent>
    </p:spTree>
    <p:extLst>
      <p:ext uri="{BB962C8B-B14F-4D97-AF65-F5344CB8AC3E}">
        <p14:creationId xmlns:p14="http://schemas.microsoft.com/office/powerpoint/2010/main" val="209957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219836-99DA-138E-6705-85C5ACF2C82D}"/>
              </a:ext>
            </a:extLst>
          </p:cNvPr>
          <p:cNvPicPr>
            <a:picLocks noChangeAspect="1"/>
          </p:cNvPicPr>
          <p:nvPr/>
        </p:nvPicPr>
        <p:blipFill>
          <a:blip r:embed="rId2"/>
          <a:stretch>
            <a:fillRect/>
          </a:stretch>
        </p:blipFill>
        <p:spPr>
          <a:xfrm>
            <a:off x="5831601" y="1200939"/>
            <a:ext cx="5738607" cy="5044070"/>
          </a:xfrm>
          <a:prstGeom prst="rect">
            <a:avLst/>
          </a:prstGeom>
        </p:spPr>
      </p:pic>
      <p:sp>
        <p:nvSpPr>
          <p:cNvPr id="3" name="Rectangle 2">
            <a:extLst>
              <a:ext uri="{FF2B5EF4-FFF2-40B4-BE49-F238E27FC236}">
                <a16:creationId xmlns:a16="http://schemas.microsoft.com/office/drawing/2014/main" id="{7A0A5F5D-AFB0-DFDA-CEDC-304A083D0DC5}"/>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4" name="Rectangle 3">
            <a:extLst>
              <a:ext uri="{FF2B5EF4-FFF2-40B4-BE49-F238E27FC236}">
                <a16:creationId xmlns:a16="http://schemas.microsoft.com/office/drawing/2014/main" id="{ED26E432-AD36-6D47-6F01-A528B15E76FB}"/>
              </a:ext>
            </a:extLst>
          </p:cNvPr>
          <p:cNvSpPr/>
          <p:nvPr/>
        </p:nvSpPr>
        <p:spPr>
          <a:xfrm>
            <a:off x="757084" y="295999"/>
            <a:ext cx="4689987"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Solution (1)</a:t>
            </a:r>
          </a:p>
        </p:txBody>
      </p:sp>
      <p:sp>
        <p:nvSpPr>
          <p:cNvPr id="6" name="TextBox 5">
            <a:extLst>
              <a:ext uri="{FF2B5EF4-FFF2-40B4-BE49-F238E27FC236}">
                <a16:creationId xmlns:a16="http://schemas.microsoft.com/office/drawing/2014/main" id="{84C1CD2A-125F-4021-43D3-A84A462D8FA3}"/>
              </a:ext>
            </a:extLst>
          </p:cNvPr>
          <p:cNvSpPr txBox="1"/>
          <p:nvPr/>
        </p:nvSpPr>
        <p:spPr>
          <a:xfrm>
            <a:off x="438912" y="1429804"/>
            <a:ext cx="5392689" cy="1200329"/>
          </a:xfrm>
          <a:prstGeom prst="rect">
            <a:avLst/>
          </a:prstGeom>
          <a:noFill/>
        </p:spPr>
        <p:txBody>
          <a:bodyPr wrap="square">
            <a:spAutoFit/>
          </a:bodyPr>
          <a:lstStyle/>
          <a:p>
            <a:r>
              <a:rPr lang="en-IN" dirty="0"/>
              <a:t>1. A manufacturer has 12% defects rate in production. The buyer decides to test 20 random pieces and will accept the supplier if there are two or less defectives. What is the probability of getting accepted?</a:t>
            </a:r>
          </a:p>
        </p:txBody>
      </p:sp>
      <mc:AlternateContent xmlns:mc="http://schemas.openxmlformats.org/markup-compatibility/2006" xmlns:p14="http://schemas.microsoft.com/office/powerpoint/2010/main">
        <mc:Choice Requires="p14">
          <p:contentPart p14:bwMode="auto" r:id="rId3">
            <p14:nvContentPartPr>
              <p14:cNvPr id="49" name="Ink 48">
                <a:extLst>
                  <a:ext uri="{FF2B5EF4-FFF2-40B4-BE49-F238E27FC236}">
                    <a16:creationId xmlns:a16="http://schemas.microsoft.com/office/drawing/2014/main" id="{F2E42786-8BD2-6E18-B444-E45ADF9AEE03}"/>
                  </a:ext>
                </a:extLst>
              </p14:cNvPr>
              <p14:cNvContentPartPr/>
              <p14:nvPr/>
            </p14:nvContentPartPr>
            <p14:xfrm>
              <a:off x="2976000" y="2023992"/>
              <a:ext cx="291600" cy="23400"/>
            </p14:xfrm>
          </p:contentPart>
        </mc:Choice>
        <mc:Fallback xmlns="">
          <p:pic>
            <p:nvPicPr>
              <p:cNvPr id="49" name="Ink 48">
                <a:extLst>
                  <a:ext uri="{FF2B5EF4-FFF2-40B4-BE49-F238E27FC236}">
                    <a16:creationId xmlns:a16="http://schemas.microsoft.com/office/drawing/2014/main" id="{F2E42786-8BD2-6E18-B444-E45ADF9AEE03}"/>
                  </a:ext>
                </a:extLst>
              </p:cNvPr>
              <p:cNvPicPr/>
              <p:nvPr/>
            </p:nvPicPr>
            <p:blipFill>
              <a:blip r:embed="rId4"/>
              <a:stretch>
                <a:fillRect/>
              </a:stretch>
            </p:blipFill>
            <p:spPr>
              <a:xfrm>
                <a:off x="2968440" y="2016792"/>
                <a:ext cx="30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0" name="Ink 49">
                <a:extLst>
                  <a:ext uri="{FF2B5EF4-FFF2-40B4-BE49-F238E27FC236}">
                    <a16:creationId xmlns:a16="http://schemas.microsoft.com/office/drawing/2014/main" id="{97867CE9-26B2-EED9-B807-EAB6DF0F1186}"/>
                  </a:ext>
                </a:extLst>
              </p14:cNvPr>
              <p14:cNvContentPartPr/>
              <p14:nvPr/>
            </p14:nvContentPartPr>
            <p14:xfrm>
              <a:off x="3941520" y="4246272"/>
              <a:ext cx="360" cy="360"/>
            </p14:xfrm>
          </p:contentPart>
        </mc:Choice>
        <mc:Fallback xmlns="">
          <p:pic>
            <p:nvPicPr>
              <p:cNvPr id="50" name="Ink 49">
                <a:extLst>
                  <a:ext uri="{FF2B5EF4-FFF2-40B4-BE49-F238E27FC236}">
                    <a16:creationId xmlns:a16="http://schemas.microsoft.com/office/drawing/2014/main" id="{97867CE9-26B2-EED9-B807-EAB6DF0F1186}"/>
                  </a:ext>
                </a:extLst>
              </p:cNvPr>
              <p:cNvPicPr/>
              <p:nvPr/>
            </p:nvPicPr>
            <p:blipFill>
              <a:blip r:embed="rId6"/>
              <a:stretch>
                <a:fillRect/>
              </a:stretch>
            </p:blipFill>
            <p:spPr>
              <a:xfrm>
                <a:off x="3933960" y="4239072"/>
                <a:ext cx="15480" cy="15480"/>
              </a:xfrm>
              <a:prstGeom prst="rect">
                <a:avLst/>
              </a:prstGeom>
            </p:spPr>
          </p:pic>
        </mc:Fallback>
      </mc:AlternateContent>
    </p:spTree>
    <p:extLst>
      <p:ext uri="{BB962C8B-B14F-4D97-AF65-F5344CB8AC3E}">
        <p14:creationId xmlns:p14="http://schemas.microsoft.com/office/powerpoint/2010/main" val="60918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741732-B33B-8497-B6E1-B4F659A002BA}"/>
              </a:ext>
            </a:extLst>
          </p:cNvPr>
          <p:cNvPicPr>
            <a:picLocks noChangeAspect="1"/>
          </p:cNvPicPr>
          <p:nvPr/>
        </p:nvPicPr>
        <p:blipFill>
          <a:blip r:embed="rId2"/>
          <a:stretch>
            <a:fillRect/>
          </a:stretch>
        </p:blipFill>
        <p:spPr>
          <a:xfrm>
            <a:off x="3145410" y="1097060"/>
            <a:ext cx="4999442" cy="4906547"/>
          </a:xfrm>
          <a:prstGeom prst="rect">
            <a:avLst/>
          </a:prstGeom>
        </p:spPr>
      </p:pic>
      <p:sp>
        <p:nvSpPr>
          <p:cNvPr id="3" name="Rectangle 2">
            <a:extLst>
              <a:ext uri="{FF2B5EF4-FFF2-40B4-BE49-F238E27FC236}">
                <a16:creationId xmlns:a16="http://schemas.microsoft.com/office/drawing/2014/main" id="{74F47B60-4546-B6DE-B34D-628CC94CF7C0}"/>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4" name="Rectangle 3">
            <a:extLst>
              <a:ext uri="{FF2B5EF4-FFF2-40B4-BE49-F238E27FC236}">
                <a16:creationId xmlns:a16="http://schemas.microsoft.com/office/drawing/2014/main" id="{5C0FCED2-F349-3710-D521-95917B117C77}"/>
              </a:ext>
            </a:extLst>
          </p:cNvPr>
          <p:cNvSpPr/>
          <p:nvPr/>
        </p:nvSpPr>
        <p:spPr>
          <a:xfrm>
            <a:off x="757084" y="295999"/>
            <a:ext cx="4689987"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Solution (1)</a:t>
            </a:r>
          </a:p>
        </p:txBody>
      </p:sp>
    </p:spTree>
    <p:extLst>
      <p:ext uri="{BB962C8B-B14F-4D97-AF65-F5344CB8AC3E}">
        <p14:creationId xmlns:p14="http://schemas.microsoft.com/office/powerpoint/2010/main" val="145100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4F47B60-4546-B6DE-B34D-628CC94CF7C0}"/>
              </a:ext>
            </a:extLst>
          </p:cNvPr>
          <p:cNvSpPr/>
          <p:nvPr/>
        </p:nvSpPr>
        <p:spPr>
          <a:xfrm>
            <a:off x="559932" y="946906"/>
            <a:ext cx="10170398" cy="11480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4" name="Rectangle 3">
            <a:extLst>
              <a:ext uri="{FF2B5EF4-FFF2-40B4-BE49-F238E27FC236}">
                <a16:creationId xmlns:a16="http://schemas.microsoft.com/office/drawing/2014/main" id="{5C0FCED2-F349-3710-D521-95917B117C77}"/>
              </a:ext>
            </a:extLst>
          </p:cNvPr>
          <p:cNvSpPr/>
          <p:nvPr/>
        </p:nvSpPr>
        <p:spPr>
          <a:xfrm>
            <a:off x="757084" y="295999"/>
            <a:ext cx="4689987"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Solution (2)</a:t>
            </a:r>
          </a:p>
        </p:txBody>
      </p:sp>
      <p:sp>
        <p:nvSpPr>
          <p:cNvPr id="6" name="TextBox 5">
            <a:extLst>
              <a:ext uri="{FF2B5EF4-FFF2-40B4-BE49-F238E27FC236}">
                <a16:creationId xmlns:a16="http://schemas.microsoft.com/office/drawing/2014/main" id="{D596B117-0047-5554-02BA-3FC66C6F265F}"/>
              </a:ext>
            </a:extLst>
          </p:cNvPr>
          <p:cNvSpPr txBox="1"/>
          <p:nvPr/>
        </p:nvSpPr>
        <p:spPr>
          <a:xfrm>
            <a:off x="1889760" y="1284470"/>
            <a:ext cx="3352800" cy="646331"/>
          </a:xfrm>
          <a:prstGeom prst="rect">
            <a:avLst/>
          </a:prstGeom>
          <a:noFill/>
        </p:spPr>
        <p:txBody>
          <a:bodyPr wrap="square">
            <a:spAutoFit/>
          </a:bodyPr>
          <a:lstStyle/>
          <a:p>
            <a:r>
              <a:rPr lang="en-IN" b="0" i="0" dirty="0">
                <a:solidFill>
                  <a:srgbClr val="1C1D1F"/>
                </a:solidFill>
                <a:effectLst/>
                <a:latin typeface="udemy sans"/>
              </a:rPr>
              <a:t>It is </a:t>
            </a:r>
            <a:r>
              <a:rPr lang="en-IN" b="0" i="0" dirty="0" err="1">
                <a:solidFill>
                  <a:srgbClr val="1C1D1F"/>
                </a:solidFill>
                <a:effectLst/>
                <a:latin typeface="udemy sans"/>
              </a:rPr>
              <a:t>n.p</a:t>
            </a:r>
            <a:r>
              <a:rPr lang="en-IN" b="0" i="0" dirty="0">
                <a:solidFill>
                  <a:srgbClr val="1C1D1F"/>
                </a:solidFill>
                <a:effectLst/>
                <a:latin typeface="udemy sans"/>
              </a:rPr>
              <a:t> or 30x0.25 = 7.5</a:t>
            </a:r>
          </a:p>
          <a:p>
            <a:r>
              <a:rPr lang="en-IN" dirty="0">
                <a:solidFill>
                  <a:srgbClr val="1C1D1F"/>
                </a:solidFill>
                <a:latin typeface="udemy sans"/>
              </a:rPr>
              <a:t>Var: n*p*q=30*0.25*0.75=5.625</a:t>
            </a:r>
            <a:endParaRPr lang="en-US" dirty="0"/>
          </a:p>
        </p:txBody>
      </p:sp>
    </p:spTree>
    <p:extLst>
      <p:ext uri="{BB962C8B-B14F-4D97-AF65-F5344CB8AC3E}">
        <p14:creationId xmlns:p14="http://schemas.microsoft.com/office/powerpoint/2010/main" val="3269247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8" name="Google Shape;528;p32"/>
          <p:cNvSpPr/>
          <p:nvPr/>
        </p:nvSpPr>
        <p:spPr>
          <a:xfrm>
            <a:off x="559932" y="946906"/>
            <a:ext cx="10170398" cy="11480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p:sp>
        <p:nvSpPr>
          <p:cNvPr id="529" name="Google Shape;529;p32"/>
          <p:cNvSpPr/>
          <p:nvPr/>
        </p:nvSpPr>
        <p:spPr>
          <a:xfrm>
            <a:off x="2926080" y="3215262"/>
            <a:ext cx="5659055"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dirty="0">
                <a:solidFill>
                  <a:srgbClr val="1E4E79"/>
                </a:solidFill>
                <a:latin typeface="Arial"/>
                <a:ea typeface="Arial"/>
                <a:cs typeface="Arial"/>
                <a:sym typeface="Arial"/>
              </a:rPr>
              <a:t>Poisson Distribution</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2"/>
          <p:cNvSpPr txBox="1"/>
          <p:nvPr/>
        </p:nvSpPr>
        <p:spPr>
          <a:xfrm>
            <a:off x="559932" y="1465006"/>
            <a:ext cx="9979742" cy="424727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Similarities</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Calibri"/>
                <a:ea typeface="Calibri"/>
                <a:cs typeface="Calibri"/>
                <a:sym typeface="Calibri"/>
              </a:rPr>
              <a:t>Both are for discrete distribution</a:t>
            </a:r>
            <a:endParaRPr dirty="0"/>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Calibri"/>
                <a:ea typeface="Calibri"/>
                <a:cs typeface="Calibri"/>
                <a:sym typeface="Calibri"/>
              </a:rPr>
              <a:t>Both measures the number of successes</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Differences</a:t>
            </a:r>
            <a:endParaRPr dirty="0"/>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Calibri"/>
                <a:ea typeface="Calibri"/>
                <a:cs typeface="Calibri"/>
                <a:sym typeface="Calibri"/>
              </a:rPr>
              <a:t>In Poisson distribution the possibilities of success are infinite</a:t>
            </a:r>
            <a:r>
              <a:rPr lang="en-IN" sz="1800" b="1" dirty="0">
                <a:solidFill>
                  <a:schemeClr val="dk1"/>
                </a:solidFill>
                <a:latin typeface="Calibri"/>
                <a:ea typeface="Calibri"/>
                <a:cs typeface="Calibri"/>
                <a:sym typeface="Calibri"/>
              </a:rPr>
              <a:t>.</a:t>
            </a:r>
          </a:p>
          <a:p>
            <a:pPr marL="285750" marR="0" lvl="0" indent="-285750" algn="l" rtl="0">
              <a:spcBef>
                <a:spcPts val="0"/>
              </a:spcBef>
              <a:spcAft>
                <a:spcPts val="0"/>
              </a:spcAft>
              <a:buClr>
                <a:schemeClr val="dk1"/>
              </a:buClr>
              <a:buSzPts val="1800"/>
              <a:buFont typeface="Arial"/>
              <a:buChar char="•"/>
            </a:pPr>
            <a:r>
              <a:rPr lang="en-IN" sz="1800" b="1" dirty="0">
                <a:solidFill>
                  <a:schemeClr val="dk1"/>
                </a:solidFill>
                <a:latin typeface="Calibri"/>
                <a:cs typeface="Calibri"/>
                <a:sym typeface="Calibri"/>
              </a:rPr>
              <a:t>On the contrary, in </a:t>
            </a:r>
            <a:r>
              <a:rPr lang="en-IN" sz="1800" b="1" dirty="0" err="1">
                <a:solidFill>
                  <a:schemeClr val="dk1"/>
                </a:solidFill>
                <a:latin typeface="Calibri"/>
                <a:cs typeface="Calibri"/>
                <a:sym typeface="Calibri"/>
              </a:rPr>
              <a:t>binom</a:t>
            </a:r>
            <a:r>
              <a:rPr lang="en-IN" sz="1800" b="1" dirty="0">
                <a:solidFill>
                  <a:schemeClr val="dk1"/>
                </a:solidFill>
                <a:latin typeface="Calibri"/>
                <a:cs typeface="Calibri"/>
                <a:sym typeface="Calibri"/>
              </a:rPr>
              <a:t> </a:t>
            </a:r>
            <a:r>
              <a:rPr lang="en-IN" sz="1800" b="1" dirty="0" err="1">
                <a:solidFill>
                  <a:schemeClr val="dk1"/>
                </a:solidFill>
                <a:latin typeface="Calibri"/>
                <a:cs typeface="Calibri"/>
                <a:sym typeface="Calibri"/>
              </a:rPr>
              <a:t>dist</a:t>
            </a:r>
            <a:r>
              <a:rPr lang="en-IN" sz="1800" b="1" dirty="0">
                <a:solidFill>
                  <a:schemeClr val="dk1"/>
                </a:solidFill>
                <a:latin typeface="Calibri"/>
                <a:cs typeface="Calibri"/>
                <a:sym typeface="Calibri"/>
              </a:rPr>
              <a:t>, the number of head while flipping the coin 10 times can max be 10 and min be 0 but cannot be more than 10.</a:t>
            </a:r>
            <a:endParaRPr dirty="0"/>
          </a:p>
          <a:p>
            <a:pPr marL="285750" marR="0" lvl="0" indent="-171450" algn="l" rtl="0">
              <a:spcBef>
                <a:spcPts val="0"/>
              </a:spcBef>
              <a:spcAft>
                <a:spcPts val="0"/>
              </a:spcAft>
              <a:buClr>
                <a:schemeClr val="dk1"/>
              </a:buClr>
              <a:buSzPts val="1800"/>
              <a:buFont typeface="Arial"/>
              <a:buNone/>
            </a:pPr>
            <a:endParaRPr sz="18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b="1" dirty="0" err="1">
                <a:solidFill>
                  <a:schemeClr val="dk1"/>
                </a:solidFill>
                <a:latin typeface="Calibri"/>
                <a:ea typeface="Calibri"/>
                <a:cs typeface="Calibri"/>
                <a:sym typeface="Calibri"/>
              </a:rPr>
              <a:t>E.g</a:t>
            </a:r>
            <a:r>
              <a:rPr lang="en-IN" sz="1800" b="1" dirty="0">
                <a:solidFill>
                  <a:schemeClr val="dk1"/>
                </a:solidFill>
                <a:latin typeface="Calibri"/>
                <a:ea typeface="Calibri"/>
                <a:cs typeface="Calibri"/>
                <a:sym typeface="Calibri"/>
              </a:rPr>
              <a:t> of </a:t>
            </a:r>
            <a:r>
              <a:rPr lang="en-IN" sz="1800" b="1" dirty="0" err="1">
                <a:solidFill>
                  <a:schemeClr val="dk1"/>
                </a:solidFill>
                <a:latin typeface="Calibri"/>
                <a:ea typeface="Calibri"/>
                <a:cs typeface="Calibri"/>
                <a:sym typeface="Calibri"/>
              </a:rPr>
              <a:t>poisson</a:t>
            </a:r>
            <a:r>
              <a:rPr lang="en-IN" sz="1800" b="1" dirty="0">
                <a:solidFill>
                  <a:schemeClr val="dk1"/>
                </a:solidFill>
                <a:latin typeface="Calibri"/>
                <a:ea typeface="Calibri"/>
                <a:cs typeface="Calibri"/>
                <a:sym typeface="Calibri"/>
              </a:rPr>
              <a:t> distribution are </a:t>
            </a:r>
            <a:r>
              <a:rPr lang="en-IN" sz="1800" dirty="0">
                <a:solidFill>
                  <a:schemeClr val="dk1"/>
                </a:solidFill>
                <a:latin typeface="Calibri"/>
                <a:ea typeface="Calibri"/>
                <a:cs typeface="Calibri"/>
                <a:sym typeface="Calibri"/>
              </a:rPr>
              <a:t>People waiting in Queue, No. of accidents in a city every hour. So, here the possibilities are unlimited</a:t>
            </a:r>
            <a:endParaRPr dirty="0"/>
          </a:p>
          <a:p>
            <a:pPr marL="285750" marR="0" lvl="0" indent="-171450" algn="l" rtl="0">
              <a:spcBef>
                <a:spcPts val="0"/>
              </a:spcBef>
              <a:spcAft>
                <a:spcPts val="0"/>
              </a:spcAft>
              <a:buClr>
                <a:schemeClr val="dk1"/>
              </a:buClr>
              <a:buSzPts val="1800"/>
              <a:buFont typeface="Noto Sans Symbols"/>
              <a:buNone/>
            </a:pPr>
            <a:endParaRPr sz="1800" b="1"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Noto Sans Symbols"/>
              <a:buNone/>
            </a:pPr>
            <a:endParaRPr sz="1800" b="1" dirty="0">
              <a:solidFill>
                <a:schemeClr val="dk1"/>
              </a:solidFill>
              <a:latin typeface="Calibri"/>
              <a:ea typeface="Calibri"/>
              <a:cs typeface="Calibri"/>
              <a:sym typeface="Calibri"/>
            </a:endParaRPr>
          </a:p>
        </p:txBody>
      </p:sp>
      <p:sp>
        <p:nvSpPr>
          <p:cNvPr id="528" name="Google Shape;528;p32"/>
          <p:cNvSpPr/>
          <p:nvPr/>
        </p:nvSpPr>
        <p:spPr>
          <a:xfrm>
            <a:off x="559932" y="946906"/>
            <a:ext cx="10170398" cy="11480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p:sp>
        <p:nvSpPr>
          <p:cNvPr id="529" name="Google Shape;529;p32"/>
          <p:cNvSpPr/>
          <p:nvPr/>
        </p:nvSpPr>
        <p:spPr>
          <a:xfrm>
            <a:off x="-235974" y="252606"/>
            <a:ext cx="7492181"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dirty="0">
                <a:solidFill>
                  <a:srgbClr val="1E4E79"/>
                </a:solidFill>
                <a:latin typeface="Arial"/>
                <a:ea typeface="Arial"/>
                <a:cs typeface="Arial"/>
                <a:sym typeface="Arial"/>
              </a:rPr>
              <a:t>Binomial vs Poisson Distribution</a:t>
            </a:r>
            <a:endParaRPr dirty="0"/>
          </a:p>
        </p:txBody>
      </p:sp>
    </p:spTree>
    <p:extLst>
      <p:ext uri="{BB962C8B-B14F-4D97-AF65-F5344CB8AC3E}">
        <p14:creationId xmlns:p14="http://schemas.microsoft.com/office/powerpoint/2010/main" val="1498502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3"/>
          <p:cNvSpPr txBox="1"/>
          <p:nvPr/>
        </p:nvSpPr>
        <p:spPr>
          <a:xfrm>
            <a:off x="559932" y="1465006"/>
            <a:ext cx="9979742"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Poisson Distribution </a:t>
            </a:r>
            <a:r>
              <a:rPr lang="en-IN" sz="1800" dirty="0">
                <a:solidFill>
                  <a:schemeClr val="dk1"/>
                </a:solidFill>
                <a:latin typeface="Calibri"/>
                <a:ea typeface="Calibri"/>
                <a:cs typeface="Calibri"/>
                <a:sym typeface="Calibri"/>
              </a:rPr>
              <a:t>has the following properties:</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Calibri"/>
                <a:ea typeface="Calibri"/>
                <a:cs typeface="Calibri"/>
                <a:sym typeface="Calibri"/>
              </a:rPr>
              <a:t>The experiment results in outcomes that can be classified as successes or failures.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Calibri"/>
                <a:ea typeface="Calibri"/>
                <a:cs typeface="Calibri"/>
                <a:sym typeface="Calibri"/>
              </a:rPr>
              <a:t>The average number of successes(u) that occurs in a specified region is known. </a:t>
            </a:r>
            <a:endParaRPr dirty="0"/>
          </a:p>
          <a:p>
            <a:pPr marL="0" marR="0" lvl="0" indent="0" algn="l" rtl="0">
              <a:spcBef>
                <a:spcPts val="0"/>
              </a:spcBef>
              <a:spcAft>
                <a:spcPts val="0"/>
              </a:spcAft>
              <a:buNone/>
            </a:pPr>
            <a:r>
              <a:rPr lang="en-IN" sz="1800" dirty="0">
                <a:solidFill>
                  <a:schemeClr val="dk1"/>
                </a:solidFill>
                <a:latin typeface="Calibri"/>
                <a:ea typeface="Calibri"/>
                <a:cs typeface="Calibri"/>
                <a:sym typeface="Calibri"/>
              </a:rPr>
              <a:t> </a:t>
            </a:r>
            <a:endParaRPr dirty="0"/>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Calibri"/>
                <a:ea typeface="Calibri"/>
                <a:cs typeface="Calibri"/>
                <a:sym typeface="Calibri"/>
              </a:rPr>
              <a:t>Outcomes are random. The occurrence of one outcome does not influence the chance of another outcome of interest.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b="1" dirty="0">
                <a:solidFill>
                  <a:schemeClr val="dk1"/>
                </a:solidFill>
                <a:latin typeface="Calibri"/>
                <a:ea typeface="Calibri"/>
                <a:cs typeface="Calibri"/>
                <a:sym typeface="Calibri"/>
              </a:rPr>
              <a:t>The outcomes of interest are rare relative to the possible outcomes. </a:t>
            </a:r>
            <a:endParaRPr dirty="0"/>
          </a:p>
          <a:p>
            <a:pPr marL="742950" marR="0" lvl="1" indent="-285750" algn="l" rtl="0">
              <a:spcBef>
                <a:spcPts val="0"/>
              </a:spcBef>
              <a:spcAft>
                <a:spcPts val="0"/>
              </a:spcAft>
              <a:buClr>
                <a:schemeClr val="dk1"/>
              </a:buClr>
              <a:buSzPts val="1800"/>
              <a:buFont typeface="Arial"/>
              <a:buChar char="•"/>
            </a:pPr>
            <a:r>
              <a:rPr lang="en-IN" sz="1800" b="0" i="0" u="none" strike="noStrike" cap="none" dirty="0">
                <a:solidFill>
                  <a:schemeClr val="dk1"/>
                </a:solidFill>
                <a:latin typeface="Calibri"/>
                <a:ea typeface="Calibri"/>
                <a:cs typeface="Calibri"/>
                <a:sym typeface="Calibri"/>
              </a:rPr>
              <a:t>Example: Road accidents / queue at the counter.</a:t>
            </a:r>
            <a:endParaRPr sz="1800" b="1" i="0" u="none" strike="noStrike" cap="none"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Noto Sans Symbols"/>
              <a:buNone/>
            </a:pPr>
            <a:endParaRPr sz="1800" b="1" dirty="0">
              <a:solidFill>
                <a:schemeClr val="dk1"/>
              </a:solidFill>
              <a:latin typeface="Calibri"/>
              <a:ea typeface="Calibri"/>
              <a:cs typeface="Calibri"/>
              <a:sym typeface="Calibri"/>
            </a:endParaRPr>
          </a:p>
        </p:txBody>
      </p:sp>
      <p:sp>
        <p:nvSpPr>
          <p:cNvPr id="535" name="Google Shape;535;p33"/>
          <p:cNvSpPr/>
          <p:nvPr/>
        </p:nvSpPr>
        <p:spPr>
          <a:xfrm>
            <a:off x="559932" y="946906"/>
            <a:ext cx="10170398" cy="11480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p:sp>
        <p:nvSpPr>
          <p:cNvPr id="536" name="Google Shape;536;p33"/>
          <p:cNvSpPr/>
          <p:nvPr/>
        </p:nvSpPr>
        <p:spPr>
          <a:xfrm>
            <a:off x="265471" y="235829"/>
            <a:ext cx="4326194"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a:solidFill>
                  <a:srgbClr val="1E4E79"/>
                </a:solidFill>
                <a:latin typeface="Arial"/>
                <a:ea typeface="Arial"/>
                <a:cs typeface="Arial"/>
                <a:sym typeface="Arial"/>
              </a:rPr>
              <a:t>Poisson Distribution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4"/>
          <p:cNvSpPr txBox="1"/>
          <p:nvPr/>
        </p:nvSpPr>
        <p:spPr>
          <a:xfrm>
            <a:off x="559932" y="2361229"/>
            <a:ext cx="8023629"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e: </a:t>
            </a:r>
            <a:r>
              <a:rPr lang="en-IN" sz="1800" dirty="0">
                <a:solidFill>
                  <a:schemeClr val="dk1"/>
                </a:solidFill>
                <a:latin typeface="Calibri"/>
                <a:ea typeface="Calibri"/>
                <a:cs typeface="Calibri"/>
                <a:sym typeface="Calibri"/>
              </a:rPr>
              <a:t>A constant equal to approximately 2.71828.(e, actually is the base of the natural logarithm system)</a:t>
            </a:r>
            <a:endParaRPr dirty="0"/>
          </a:p>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u: </a:t>
            </a:r>
            <a:r>
              <a:rPr lang="en-IN" sz="1800" dirty="0">
                <a:solidFill>
                  <a:schemeClr val="dk1"/>
                </a:solidFill>
                <a:latin typeface="Calibri"/>
                <a:ea typeface="Calibri"/>
                <a:cs typeface="Calibri"/>
                <a:sym typeface="Calibri"/>
              </a:rPr>
              <a:t>The mean number of successes that occur in a specified region. </a:t>
            </a:r>
            <a:endParaRPr dirty="0"/>
          </a:p>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X: </a:t>
            </a:r>
            <a:r>
              <a:rPr lang="en-IN" sz="1800" dirty="0">
                <a:solidFill>
                  <a:schemeClr val="dk1"/>
                </a:solidFill>
                <a:latin typeface="Calibri"/>
                <a:ea typeface="Calibri"/>
                <a:cs typeface="Calibri"/>
                <a:sym typeface="Calibri"/>
              </a:rPr>
              <a:t>The actual number of successes/accident that occur in a specified region. </a:t>
            </a:r>
            <a:endParaRPr dirty="0"/>
          </a:p>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P(x, u): </a:t>
            </a:r>
            <a:r>
              <a:rPr lang="en-IN" sz="1800" dirty="0">
                <a:solidFill>
                  <a:schemeClr val="dk1"/>
                </a:solidFill>
                <a:latin typeface="Calibri"/>
                <a:ea typeface="Calibri"/>
                <a:cs typeface="Calibri"/>
                <a:sym typeface="Calibri"/>
              </a:rPr>
              <a:t>The </a:t>
            </a:r>
            <a:r>
              <a:rPr lang="en-IN" sz="1800" b="1" dirty="0">
                <a:solidFill>
                  <a:schemeClr val="dk1"/>
                </a:solidFill>
                <a:latin typeface="Calibri"/>
                <a:ea typeface="Calibri"/>
                <a:cs typeface="Calibri"/>
                <a:sym typeface="Calibri"/>
              </a:rPr>
              <a:t>Poisson probability </a:t>
            </a:r>
            <a:r>
              <a:rPr lang="en-IN" sz="1800" dirty="0">
                <a:solidFill>
                  <a:schemeClr val="dk1"/>
                </a:solidFill>
                <a:latin typeface="Calibri"/>
                <a:ea typeface="Calibri"/>
                <a:cs typeface="Calibri"/>
                <a:sym typeface="Calibri"/>
              </a:rPr>
              <a:t>that exactly X success occurs in a poison experiment. When the mean number of success is u.</a:t>
            </a:r>
            <a:endParaRPr dirty="0"/>
          </a:p>
        </p:txBody>
      </p:sp>
      <p:sp>
        <p:nvSpPr>
          <p:cNvPr id="542" name="Google Shape;542;p34"/>
          <p:cNvSpPr/>
          <p:nvPr/>
        </p:nvSpPr>
        <p:spPr>
          <a:xfrm>
            <a:off x="559932" y="946906"/>
            <a:ext cx="10170398" cy="11480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p:sp>
        <p:nvSpPr>
          <p:cNvPr id="543" name="Google Shape;543;p34"/>
          <p:cNvSpPr/>
          <p:nvPr/>
        </p:nvSpPr>
        <p:spPr>
          <a:xfrm>
            <a:off x="265471" y="235829"/>
            <a:ext cx="4326194"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a:solidFill>
                  <a:srgbClr val="1E4E79"/>
                </a:solidFill>
                <a:latin typeface="Arial"/>
                <a:ea typeface="Arial"/>
                <a:cs typeface="Arial"/>
                <a:sym typeface="Arial"/>
              </a:rPr>
              <a:t>Poisson Distribution</a:t>
            </a:r>
            <a:endParaRPr/>
          </a:p>
        </p:txBody>
      </p:sp>
      <p:pic>
        <p:nvPicPr>
          <p:cNvPr id="2" name="Picture 1">
            <a:extLst>
              <a:ext uri="{FF2B5EF4-FFF2-40B4-BE49-F238E27FC236}">
                <a16:creationId xmlns:a16="http://schemas.microsoft.com/office/drawing/2014/main" id="{168259FF-71B2-1E32-DF3E-6C2434ED07C3}"/>
              </a:ext>
            </a:extLst>
          </p:cNvPr>
          <p:cNvPicPr>
            <a:picLocks noChangeAspect="1"/>
          </p:cNvPicPr>
          <p:nvPr/>
        </p:nvPicPr>
        <p:blipFill>
          <a:blip r:embed="rId3"/>
          <a:stretch>
            <a:fillRect/>
          </a:stretch>
        </p:blipFill>
        <p:spPr>
          <a:xfrm>
            <a:off x="2473049" y="1295918"/>
            <a:ext cx="3172082" cy="1065311"/>
          </a:xfrm>
          <a:prstGeom prst="rect">
            <a:avLst/>
          </a:prstGeom>
        </p:spPr>
      </p:pic>
      <p:sp>
        <p:nvSpPr>
          <p:cNvPr id="3" name="TextBox 2">
            <a:extLst>
              <a:ext uri="{FF2B5EF4-FFF2-40B4-BE49-F238E27FC236}">
                <a16:creationId xmlns:a16="http://schemas.microsoft.com/office/drawing/2014/main" id="{5B517408-E49A-96E0-818E-EB7CD13ECD52}"/>
              </a:ext>
            </a:extLst>
          </p:cNvPr>
          <p:cNvSpPr txBox="1"/>
          <p:nvPr/>
        </p:nvSpPr>
        <p:spPr>
          <a:xfrm>
            <a:off x="5960962" y="1520796"/>
            <a:ext cx="1467068" cy="307777"/>
          </a:xfrm>
          <a:prstGeom prst="rect">
            <a:avLst/>
          </a:prstGeom>
          <a:noFill/>
        </p:spPr>
        <p:txBody>
          <a:bodyPr wrap="none" rtlCol="0">
            <a:spAutoFit/>
          </a:bodyPr>
          <a:lstStyle/>
          <a:p>
            <a:r>
              <a:rPr lang="en-US" dirty="0">
                <a:solidFill>
                  <a:srgbClr val="FF0000"/>
                </a:solidFill>
              </a:rPr>
              <a:t>Don’t remember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11045" y="1170039"/>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Venn Diagram:</a:t>
            </a:r>
          </a:p>
        </p:txBody>
      </p:sp>
      <p:sp>
        <p:nvSpPr>
          <p:cNvPr id="3" name="TextBox 2">
            <a:extLst>
              <a:ext uri="{FF2B5EF4-FFF2-40B4-BE49-F238E27FC236}">
                <a16:creationId xmlns:a16="http://schemas.microsoft.com/office/drawing/2014/main" id="{44E5373C-4FEF-4F95-BACE-8DE4F4DF90D9}"/>
              </a:ext>
            </a:extLst>
          </p:cNvPr>
          <p:cNvSpPr txBox="1"/>
          <p:nvPr/>
        </p:nvSpPr>
        <p:spPr>
          <a:xfrm>
            <a:off x="1111045" y="1715730"/>
            <a:ext cx="5978014" cy="646331"/>
          </a:xfrm>
          <a:prstGeom prst="rect">
            <a:avLst/>
          </a:prstGeom>
          <a:noFill/>
        </p:spPr>
        <p:txBody>
          <a:bodyPr wrap="square" rtlCol="0">
            <a:spAutoFit/>
          </a:bodyPr>
          <a:lstStyle/>
          <a:p>
            <a:r>
              <a:rPr lang="en-IN" dirty="0"/>
              <a:t>Event A: Probability of getting 1 or 4 in the roll of a dice.</a:t>
            </a:r>
          </a:p>
          <a:p>
            <a:r>
              <a:rPr lang="en-IN" dirty="0"/>
              <a:t>Event C: Probability of getting 2,3,5 or 6</a:t>
            </a:r>
          </a:p>
        </p:txBody>
      </p:sp>
      <p:sp>
        <p:nvSpPr>
          <p:cNvPr id="4" name="Rectangle 3">
            <a:extLst>
              <a:ext uri="{FF2B5EF4-FFF2-40B4-BE49-F238E27FC236}">
                <a16:creationId xmlns:a16="http://schemas.microsoft.com/office/drawing/2014/main" id="{13BD3728-B735-4A88-9679-6C6C40A22F67}"/>
              </a:ext>
            </a:extLst>
          </p:cNvPr>
          <p:cNvSpPr/>
          <p:nvPr/>
        </p:nvSpPr>
        <p:spPr>
          <a:xfrm>
            <a:off x="1337187" y="3429000"/>
            <a:ext cx="5260258" cy="19984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7C15B11-ED13-44CA-B5AF-3CBB0AA6D9A7}"/>
              </a:ext>
            </a:extLst>
          </p:cNvPr>
          <p:cNvSpPr/>
          <p:nvPr/>
        </p:nvSpPr>
        <p:spPr>
          <a:xfrm>
            <a:off x="1691148" y="3785419"/>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54532CE-6F86-4D5D-9906-C0DBB830AD94}"/>
              </a:ext>
            </a:extLst>
          </p:cNvPr>
          <p:cNvSpPr txBox="1"/>
          <p:nvPr/>
        </p:nvSpPr>
        <p:spPr>
          <a:xfrm>
            <a:off x="2005782" y="4080387"/>
            <a:ext cx="304800" cy="369332"/>
          </a:xfrm>
          <a:prstGeom prst="rect">
            <a:avLst/>
          </a:prstGeom>
          <a:noFill/>
        </p:spPr>
        <p:txBody>
          <a:bodyPr wrap="square" rtlCol="0">
            <a:spAutoFit/>
          </a:bodyPr>
          <a:lstStyle/>
          <a:p>
            <a:r>
              <a:rPr lang="en-IN" dirty="0"/>
              <a:t>1</a:t>
            </a:r>
          </a:p>
        </p:txBody>
      </p:sp>
      <p:sp>
        <p:nvSpPr>
          <p:cNvPr id="7" name="TextBox 6">
            <a:extLst>
              <a:ext uri="{FF2B5EF4-FFF2-40B4-BE49-F238E27FC236}">
                <a16:creationId xmlns:a16="http://schemas.microsoft.com/office/drawing/2014/main" id="{3F2C3A3C-1390-487A-A172-F779CB07B485}"/>
              </a:ext>
            </a:extLst>
          </p:cNvPr>
          <p:cNvSpPr txBox="1"/>
          <p:nvPr/>
        </p:nvSpPr>
        <p:spPr>
          <a:xfrm flipH="1">
            <a:off x="2625216" y="4428203"/>
            <a:ext cx="437534" cy="369332"/>
          </a:xfrm>
          <a:prstGeom prst="rect">
            <a:avLst/>
          </a:prstGeom>
          <a:noFill/>
        </p:spPr>
        <p:txBody>
          <a:bodyPr wrap="square" rtlCol="0">
            <a:spAutoFit/>
          </a:bodyPr>
          <a:lstStyle/>
          <a:p>
            <a:r>
              <a:rPr lang="en-IN" dirty="0"/>
              <a:t>4</a:t>
            </a:r>
          </a:p>
        </p:txBody>
      </p:sp>
      <p:sp>
        <p:nvSpPr>
          <p:cNvPr id="8" name="TextBox 7">
            <a:extLst>
              <a:ext uri="{FF2B5EF4-FFF2-40B4-BE49-F238E27FC236}">
                <a16:creationId xmlns:a16="http://schemas.microsoft.com/office/drawing/2014/main" id="{672A5CF2-C164-4050-A5C1-B727DB75197E}"/>
              </a:ext>
            </a:extLst>
          </p:cNvPr>
          <p:cNvSpPr txBox="1"/>
          <p:nvPr/>
        </p:nvSpPr>
        <p:spPr>
          <a:xfrm flipH="1">
            <a:off x="3549451" y="3785419"/>
            <a:ext cx="304799" cy="369332"/>
          </a:xfrm>
          <a:prstGeom prst="rect">
            <a:avLst/>
          </a:prstGeom>
          <a:noFill/>
        </p:spPr>
        <p:txBody>
          <a:bodyPr wrap="square" rtlCol="0">
            <a:spAutoFit/>
          </a:bodyPr>
          <a:lstStyle/>
          <a:p>
            <a:r>
              <a:rPr lang="en-IN" dirty="0"/>
              <a:t>2</a:t>
            </a:r>
          </a:p>
        </p:txBody>
      </p:sp>
      <p:sp>
        <p:nvSpPr>
          <p:cNvPr id="9" name="TextBox 8">
            <a:extLst>
              <a:ext uri="{FF2B5EF4-FFF2-40B4-BE49-F238E27FC236}">
                <a16:creationId xmlns:a16="http://schemas.microsoft.com/office/drawing/2014/main" id="{7BF4E5C8-3C2E-45F2-8C92-B7AD3C786231}"/>
              </a:ext>
            </a:extLst>
          </p:cNvPr>
          <p:cNvSpPr txBox="1"/>
          <p:nvPr/>
        </p:nvSpPr>
        <p:spPr>
          <a:xfrm>
            <a:off x="4006649" y="3708908"/>
            <a:ext cx="152399" cy="369332"/>
          </a:xfrm>
          <a:prstGeom prst="rect">
            <a:avLst/>
          </a:prstGeom>
          <a:noFill/>
        </p:spPr>
        <p:txBody>
          <a:bodyPr wrap="square" rtlCol="0">
            <a:spAutoFit/>
          </a:bodyPr>
          <a:lstStyle/>
          <a:p>
            <a:r>
              <a:rPr lang="en-IN" dirty="0"/>
              <a:t>3</a:t>
            </a:r>
          </a:p>
        </p:txBody>
      </p:sp>
      <p:sp>
        <p:nvSpPr>
          <p:cNvPr id="10" name="TextBox 9">
            <a:extLst>
              <a:ext uri="{FF2B5EF4-FFF2-40B4-BE49-F238E27FC236}">
                <a16:creationId xmlns:a16="http://schemas.microsoft.com/office/drawing/2014/main" id="{1279AA37-E24F-4259-8F03-5DE418C476A7}"/>
              </a:ext>
            </a:extLst>
          </p:cNvPr>
          <p:cNvSpPr txBox="1"/>
          <p:nvPr/>
        </p:nvSpPr>
        <p:spPr>
          <a:xfrm>
            <a:off x="4159049" y="4413831"/>
            <a:ext cx="412950" cy="369332"/>
          </a:xfrm>
          <a:prstGeom prst="rect">
            <a:avLst/>
          </a:prstGeom>
          <a:noFill/>
        </p:spPr>
        <p:txBody>
          <a:bodyPr wrap="square" rtlCol="0">
            <a:spAutoFit/>
          </a:bodyPr>
          <a:lstStyle/>
          <a:p>
            <a:r>
              <a:rPr lang="en-IN" dirty="0"/>
              <a:t>5</a:t>
            </a:r>
          </a:p>
        </p:txBody>
      </p:sp>
      <p:sp>
        <p:nvSpPr>
          <p:cNvPr id="11" name="TextBox 10">
            <a:extLst>
              <a:ext uri="{FF2B5EF4-FFF2-40B4-BE49-F238E27FC236}">
                <a16:creationId xmlns:a16="http://schemas.microsoft.com/office/drawing/2014/main" id="{7558D3EE-901E-402A-8B4F-188B5043C419}"/>
              </a:ext>
            </a:extLst>
          </p:cNvPr>
          <p:cNvSpPr txBox="1"/>
          <p:nvPr/>
        </p:nvSpPr>
        <p:spPr>
          <a:xfrm flipH="1">
            <a:off x="4692449" y="3708908"/>
            <a:ext cx="304799" cy="369332"/>
          </a:xfrm>
          <a:prstGeom prst="rect">
            <a:avLst/>
          </a:prstGeom>
          <a:noFill/>
        </p:spPr>
        <p:txBody>
          <a:bodyPr wrap="square" rtlCol="0">
            <a:spAutoFit/>
          </a:bodyPr>
          <a:lstStyle/>
          <a:p>
            <a:r>
              <a:rPr lang="en-IN" dirty="0"/>
              <a:t>6</a:t>
            </a:r>
          </a:p>
        </p:txBody>
      </p:sp>
      <p:sp>
        <p:nvSpPr>
          <p:cNvPr id="12" name="TextBox 11">
            <a:extLst>
              <a:ext uri="{FF2B5EF4-FFF2-40B4-BE49-F238E27FC236}">
                <a16:creationId xmlns:a16="http://schemas.microsoft.com/office/drawing/2014/main" id="{8C0B0CDB-FD0B-4B28-962E-CE315FF78167}"/>
              </a:ext>
            </a:extLst>
          </p:cNvPr>
          <p:cNvSpPr txBox="1"/>
          <p:nvPr/>
        </p:nvSpPr>
        <p:spPr>
          <a:xfrm>
            <a:off x="2025445" y="3431457"/>
            <a:ext cx="280220" cy="369332"/>
          </a:xfrm>
          <a:prstGeom prst="rect">
            <a:avLst/>
          </a:prstGeom>
          <a:noFill/>
        </p:spPr>
        <p:txBody>
          <a:bodyPr wrap="square" rtlCol="0">
            <a:spAutoFit/>
          </a:bodyPr>
          <a:lstStyle/>
          <a:p>
            <a:r>
              <a:rPr lang="en-IN" b="1" dirty="0"/>
              <a:t>A</a:t>
            </a:r>
          </a:p>
        </p:txBody>
      </p:sp>
      <p:sp>
        <p:nvSpPr>
          <p:cNvPr id="13" name="Oval 12">
            <a:extLst>
              <a:ext uri="{FF2B5EF4-FFF2-40B4-BE49-F238E27FC236}">
                <a16:creationId xmlns:a16="http://schemas.microsoft.com/office/drawing/2014/main" id="{3F5B5DAE-918B-49DB-8CA3-06C9C36B5838}"/>
              </a:ext>
            </a:extLst>
          </p:cNvPr>
          <p:cNvSpPr/>
          <p:nvPr/>
        </p:nvSpPr>
        <p:spPr>
          <a:xfrm>
            <a:off x="3534700" y="3505822"/>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5FF8F3C-A044-4B89-B1A7-77802C5CA702}"/>
              </a:ext>
            </a:extLst>
          </p:cNvPr>
          <p:cNvSpPr txBox="1"/>
          <p:nvPr/>
        </p:nvSpPr>
        <p:spPr>
          <a:xfrm>
            <a:off x="5340148" y="3524242"/>
            <a:ext cx="280220" cy="369332"/>
          </a:xfrm>
          <a:prstGeom prst="rect">
            <a:avLst/>
          </a:prstGeom>
          <a:noFill/>
        </p:spPr>
        <p:txBody>
          <a:bodyPr wrap="square" rtlCol="0">
            <a:spAutoFit/>
          </a:bodyPr>
          <a:lstStyle/>
          <a:p>
            <a:r>
              <a:rPr lang="en-IN" b="1" dirty="0"/>
              <a:t>C</a:t>
            </a:r>
          </a:p>
        </p:txBody>
      </p:sp>
      <p:sp>
        <p:nvSpPr>
          <p:cNvPr id="15" name="Rectangle 14">
            <a:extLst>
              <a:ext uri="{FF2B5EF4-FFF2-40B4-BE49-F238E27FC236}">
                <a16:creationId xmlns:a16="http://schemas.microsoft.com/office/drawing/2014/main" id="{E56FCFCF-2921-489F-B913-BA7FA0D08D62}"/>
              </a:ext>
            </a:extLst>
          </p:cNvPr>
          <p:cNvSpPr/>
          <p:nvPr/>
        </p:nvSpPr>
        <p:spPr>
          <a:xfrm>
            <a:off x="559932" y="992847"/>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16" name="Rectangle 15">
            <a:extLst>
              <a:ext uri="{FF2B5EF4-FFF2-40B4-BE49-F238E27FC236}">
                <a16:creationId xmlns:a16="http://schemas.microsoft.com/office/drawing/2014/main" id="{5220261B-0060-49CF-9720-5D260BB16CCD}"/>
              </a:ext>
            </a:extLst>
          </p:cNvPr>
          <p:cNvSpPr/>
          <p:nvPr/>
        </p:nvSpPr>
        <p:spPr>
          <a:xfrm>
            <a:off x="-118584" y="327337"/>
            <a:ext cx="6095066"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Introduction to Probability</a:t>
            </a:r>
          </a:p>
        </p:txBody>
      </p:sp>
    </p:spTree>
    <p:extLst>
      <p:ext uri="{BB962C8B-B14F-4D97-AF65-F5344CB8AC3E}">
        <p14:creationId xmlns:p14="http://schemas.microsoft.com/office/powerpoint/2010/main" val="2955109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5"/>
          <p:cNvSpPr txBox="1"/>
          <p:nvPr/>
        </p:nvSpPr>
        <p:spPr>
          <a:xfrm>
            <a:off x="559932" y="2213746"/>
            <a:ext cx="10491526"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On a booking counter on average 3.6 people come every 10 minutes on weekends. what is the probability of getting 7 people in 10 minutes? </a:t>
            </a:r>
            <a:endParaRPr dirty="0"/>
          </a:p>
          <a:p>
            <a:pPr marL="285750" marR="0" lvl="0" indent="-171450" algn="l" rtl="0">
              <a:spcBef>
                <a:spcPts val="0"/>
              </a:spcBef>
              <a:spcAft>
                <a:spcPts val="0"/>
              </a:spcAft>
              <a:buClr>
                <a:schemeClr val="dk1"/>
              </a:buClr>
              <a:buSzPts val="1800"/>
              <a:buFont typeface="Noto Sans Symbols"/>
              <a:buNone/>
            </a:pPr>
            <a:endParaRPr sz="1800" b="1"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Noto Sans Symbols"/>
              <a:buNone/>
            </a:pPr>
            <a:endParaRPr sz="18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Noto Sans Symbols"/>
              <a:buChar char="▪"/>
            </a:pPr>
            <a:r>
              <a:rPr lang="en-IN" sz="1800" dirty="0">
                <a:solidFill>
                  <a:schemeClr val="dk1"/>
                </a:solidFill>
                <a:latin typeface="Calibri"/>
                <a:ea typeface="Calibri"/>
                <a:cs typeface="Calibri"/>
                <a:sym typeface="Calibri"/>
              </a:rPr>
              <a:t>X=7</a:t>
            </a:r>
            <a:endParaRPr dirty="0"/>
          </a:p>
          <a:p>
            <a:pPr marL="285750" marR="0" lvl="0" indent="-285750" algn="l" rtl="0">
              <a:spcBef>
                <a:spcPts val="0"/>
              </a:spcBef>
              <a:spcAft>
                <a:spcPts val="0"/>
              </a:spcAft>
              <a:buClr>
                <a:schemeClr val="dk1"/>
              </a:buClr>
              <a:buSzPts val="1800"/>
              <a:buFont typeface="Noto Sans Symbols"/>
              <a:buChar char="▪"/>
            </a:pPr>
            <a:r>
              <a:rPr lang="en-IN" sz="1800" dirty="0">
                <a:solidFill>
                  <a:schemeClr val="dk1"/>
                </a:solidFill>
                <a:latin typeface="Calibri"/>
                <a:ea typeface="Calibri"/>
                <a:cs typeface="Calibri"/>
                <a:sym typeface="Calibri"/>
              </a:rPr>
              <a:t>U=3.6</a:t>
            </a:r>
            <a:endParaRPr dirty="0"/>
          </a:p>
          <a:p>
            <a:pPr marL="285750" marR="0" lvl="0" indent="-285750" algn="l" rtl="0">
              <a:spcBef>
                <a:spcPts val="0"/>
              </a:spcBef>
              <a:spcAft>
                <a:spcPts val="0"/>
              </a:spcAft>
              <a:buClr>
                <a:schemeClr val="dk1"/>
              </a:buClr>
              <a:buSzPts val="1800"/>
              <a:buFont typeface="Noto Sans Symbols"/>
              <a:buChar char="▪"/>
            </a:pPr>
            <a:r>
              <a:rPr lang="en-IN" sz="1800" dirty="0">
                <a:solidFill>
                  <a:schemeClr val="dk1"/>
                </a:solidFill>
                <a:latin typeface="Calibri"/>
                <a:ea typeface="Calibri"/>
                <a:cs typeface="Calibri"/>
                <a:sym typeface="Calibri"/>
              </a:rPr>
              <a:t>P(X,U)=</a:t>
            </a:r>
            <a:r>
              <a:rPr lang="en-IN" sz="1800" b="1" dirty="0">
                <a:solidFill>
                  <a:schemeClr val="dk1"/>
                </a:solidFill>
                <a:latin typeface="Calibri"/>
                <a:ea typeface="Calibri"/>
                <a:cs typeface="Calibri"/>
                <a:sym typeface="Calibri"/>
              </a:rPr>
              <a:t>0.0424</a:t>
            </a:r>
            <a:endParaRPr sz="1800" dirty="0">
              <a:solidFill>
                <a:schemeClr val="dk1"/>
              </a:solidFill>
              <a:latin typeface="Calibri"/>
              <a:ea typeface="Calibri"/>
              <a:cs typeface="Calibri"/>
              <a:sym typeface="Calibri"/>
            </a:endParaRPr>
          </a:p>
        </p:txBody>
      </p:sp>
      <p:sp>
        <p:nvSpPr>
          <p:cNvPr id="550" name="Google Shape;550;p35"/>
          <p:cNvSpPr/>
          <p:nvPr/>
        </p:nvSpPr>
        <p:spPr>
          <a:xfrm>
            <a:off x="559932" y="946906"/>
            <a:ext cx="10170398" cy="11480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p:sp>
        <p:nvSpPr>
          <p:cNvPr id="551" name="Google Shape;551;p35"/>
          <p:cNvSpPr/>
          <p:nvPr/>
        </p:nvSpPr>
        <p:spPr>
          <a:xfrm>
            <a:off x="265471" y="235829"/>
            <a:ext cx="709889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a:solidFill>
                  <a:srgbClr val="1E4E79"/>
                </a:solidFill>
                <a:latin typeface="Arial"/>
                <a:ea typeface="Arial"/>
                <a:cs typeface="Arial"/>
                <a:sym typeface="Arial"/>
              </a:rPr>
              <a:t>Poisson Distribution, an example</a:t>
            </a:r>
            <a:endParaRPr/>
          </a:p>
        </p:txBody>
      </p:sp>
      <p:pic>
        <p:nvPicPr>
          <p:cNvPr id="2" name="Picture 1">
            <a:extLst>
              <a:ext uri="{FF2B5EF4-FFF2-40B4-BE49-F238E27FC236}">
                <a16:creationId xmlns:a16="http://schemas.microsoft.com/office/drawing/2014/main" id="{A24A8EA9-2A24-2F62-C203-88180F86685B}"/>
              </a:ext>
            </a:extLst>
          </p:cNvPr>
          <p:cNvPicPr>
            <a:picLocks noChangeAspect="1"/>
          </p:cNvPicPr>
          <p:nvPr/>
        </p:nvPicPr>
        <p:blipFill>
          <a:blip r:embed="rId3"/>
          <a:stretch>
            <a:fillRect/>
          </a:stretch>
        </p:blipFill>
        <p:spPr>
          <a:xfrm>
            <a:off x="2858309" y="1271589"/>
            <a:ext cx="2538926" cy="85267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2D1EA4-02D3-94AB-6A73-08F0B6639506}"/>
              </a:ext>
            </a:extLst>
          </p:cNvPr>
          <p:cNvPicPr>
            <a:picLocks noChangeAspect="1"/>
          </p:cNvPicPr>
          <p:nvPr/>
        </p:nvPicPr>
        <p:blipFill>
          <a:blip r:embed="rId2"/>
          <a:stretch>
            <a:fillRect/>
          </a:stretch>
        </p:blipFill>
        <p:spPr>
          <a:xfrm>
            <a:off x="552450" y="285750"/>
            <a:ext cx="6677026" cy="5114925"/>
          </a:xfrm>
          <a:prstGeom prst="rect">
            <a:avLst/>
          </a:prstGeom>
        </p:spPr>
      </p:pic>
      <p:sp>
        <p:nvSpPr>
          <p:cNvPr id="3" name="TextBox 2">
            <a:extLst>
              <a:ext uri="{FF2B5EF4-FFF2-40B4-BE49-F238E27FC236}">
                <a16:creationId xmlns:a16="http://schemas.microsoft.com/office/drawing/2014/main" id="{65241116-5333-D44A-F03E-5C94375A5B8E}"/>
              </a:ext>
            </a:extLst>
          </p:cNvPr>
          <p:cNvSpPr txBox="1"/>
          <p:nvPr/>
        </p:nvSpPr>
        <p:spPr>
          <a:xfrm>
            <a:off x="856478" y="5941669"/>
            <a:ext cx="7719111" cy="523220"/>
          </a:xfrm>
          <a:prstGeom prst="rect">
            <a:avLst/>
          </a:prstGeom>
          <a:noFill/>
        </p:spPr>
        <p:txBody>
          <a:bodyPr wrap="square" rtlCol="0">
            <a:spAutoFit/>
          </a:bodyPr>
          <a:lstStyle/>
          <a:p>
            <a:r>
              <a:rPr lang="en-US" dirty="0">
                <a:solidFill>
                  <a:srgbClr val="FF0000"/>
                </a:solidFill>
              </a:rPr>
              <a:t>Note: as the average people comes queue is given with a unit of 10 min and the interested prob number is also asked in 10 min we didn’t have to make a lot of changes</a:t>
            </a:r>
          </a:p>
        </p:txBody>
      </p:sp>
    </p:spTree>
    <p:extLst>
      <p:ext uri="{BB962C8B-B14F-4D97-AF65-F5344CB8AC3E}">
        <p14:creationId xmlns:p14="http://schemas.microsoft.com/office/powerpoint/2010/main" val="3128249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6"/>
          <p:cNvSpPr txBox="1"/>
          <p:nvPr/>
        </p:nvSpPr>
        <p:spPr>
          <a:xfrm>
            <a:off x="559932" y="2213746"/>
            <a:ext cx="10491526" cy="135417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The mean of Poisson distribution is u.</a:t>
            </a:r>
            <a:endParaRPr dirty="0"/>
          </a:p>
          <a:p>
            <a:pPr marL="285750" marR="0" lvl="0" indent="-285750" algn="l" rtl="0">
              <a:spcBef>
                <a:spcPts val="0"/>
              </a:spcBef>
              <a:spcAft>
                <a:spcPts val="0"/>
              </a:spcAft>
              <a:buClr>
                <a:schemeClr val="dk1"/>
              </a:buClr>
              <a:buSzPts val="1800"/>
              <a:buFont typeface="Noto Sans Symbols"/>
              <a:buChar char="▪"/>
            </a:pPr>
            <a:r>
              <a:rPr lang="en-IN" sz="1800" b="1" dirty="0">
                <a:solidFill>
                  <a:schemeClr val="dk1"/>
                </a:solidFill>
                <a:latin typeface="Calibri"/>
                <a:ea typeface="Calibri"/>
                <a:cs typeface="Calibri"/>
                <a:sym typeface="Calibri"/>
              </a:rPr>
              <a:t>Variance is also u.</a:t>
            </a:r>
          </a:p>
          <a:p>
            <a:pPr marL="285750" marR="0" lvl="0" indent="-285750" algn="l" rtl="0">
              <a:spcBef>
                <a:spcPts val="0"/>
              </a:spcBef>
              <a:spcAft>
                <a:spcPts val="0"/>
              </a:spcAft>
              <a:buClr>
                <a:schemeClr val="dk1"/>
              </a:buClr>
              <a:buSzPts val="1800"/>
              <a:buFont typeface="Noto Sans Symbols"/>
              <a:buChar char="▪"/>
            </a:pPr>
            <a:endParaRPr lang="en-IN" sz="1800" b="1"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IN" sz="2800" b="1" dirty="0">
                <a:solidFill>
                  <a:schemeClr val="accent6"/>
                </a:solidFill>
                <a:latin typeface="Calibri"/>
                <a:ea typeface="Calibri"/>
                <a:cs typeface="Calibri"/>
                <a:sym typeface="Calibri"/>
              </a:rPr>
              <a:t>Interesting right !!!!! </a:t>
            </a:r>
            <a:r>
              <a:rPr lang="en-IN" sz="1800" b="1" dirty="0">
                <a:solidFill>
                  <a:schemeClr val="dk1"/>
                </a:solidFill>
                <a:latin typeface="Calibri"/>
                <a:ea typeface="Calibri"/>
                <a:cs typeface="Calibri"/>
                <a:sym typeface="Calibri"/>
              </a:rPr>
              <a:t>Both mean and variance are same in case of Poisson distribution</a:t>
            </a:r>
            <a:endParaRPr sz="1800" dirty="0">
              <a:solidFill>
                <a:schemeClr val="dk1"/>
              </a:solidFill>
              <a:latin typeface="Calibri"/>
              <a:ea typeface="Calibri"/>
              <a:cs typeface="Calibri"/>
              <a:sym typeface="Calibri"/>
            </a:endParaRPr>
          </a:p>
        </p:txBody>
      </p:sp>
      <p:sp>
        <p:nvSpPr>
          <p:cNvPr id="559" name="Google Shape;559;p36"/>
          <p:cNvSpPr/>
          <p:nvPr/>
        </p:nvSpPr>
        <p:spPr>
          <a:xfrm>
            <a:off x="559932" y="946906"/>
            <a:ext cx="10170398" cy="11480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p:sp>
        <p:nvSpPr>
          <p:cNvPr id="560" name="Google Shape;560;p36"/>
          <p:cNvSpPr/>
          <p:nvPr/>
        </p:nvSpPr>
        <p:spPr>
          <a:xfrm>
            <a:off x="265471" y="235829"/>
            <a:ext cx="709889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a:solidFill>
                  <a:srgbClr val="1E4E79"/>
                </a:solidFill>
                <a:latin typeface="Arial"/>
                <a:ea typeface="Arial"/>
                <a:cs typeface="Arial"/>
                <a:sym typeface="Arial"/>
              </a:rPr>
              <a:t>Poisson Distribution, an example</a:t>
            </a:r>
            <a:endParaRPr/>
          </a:p>
        </p:txBody>
      </p:sp>
      <p:pic>
        <p:nvPicPr>
          <p:cNvPr id="2" name="Picture 1">
            <a:extLst>
              <a:ext uri="{FF2B5EF4-FFF2-40B4-BE49-F238E27FC236}">
                <a16:creationId xmlns:a16="http://schemas.microsoft.com/office/drawing/2014/main" id="{A295186D-A4F7-B21E-4955-BA38D10A2256}"/>
              </a:ext>
            </a:extLst>
          </p:cNvPr>
          <p:cNvPicPr>
            <a:picLocks noChangeAspect="1"/>
          </p:cNvPicPr>
          <p:nvPr/>
        </p:nvPicPr>
        <p:blipFill>
          <a:blip r:embed="rId3"/>
          <a:stretch>
            <a:fillRect/>
          </a:stretch>
        </p:blipFill>
        <p:spPr>
          <a:xfrm>
            <a:off x="2858309" y="1271589"/>
            <a:ext cx="2538926" cy="852672"/>
          </a:xfrm>
          <a:prstGeom prst="rect">
            <a:avLst/>
          </a:prstGeom>
        </p:spPr>
      </p:pic>
      <p:pic>
        <p:nvPicPr>
          <p:cNvPr id="3" name="Picture 2">
            <a:extLst>
              <a:ext uri="{FF2B5EF4-FFF2-40B4-BE49-F238E27FC236}">
                <a16:creationId xmlns:a16="http://schemas.microsoft.com/office/drawing/2014/main" id="{67DCF123-E67E-1F71-7316-B7581CAB8661}"/>
              </a:ext>
            </a:extLst>
          </p:cNvPr>
          <p:cNvPicPr>
            <a:picLocks noChangeAspect="1"/>
          </p:cNvPicPr>
          <p:nvPr/>
        </p:nvPicPr>
        <p:blipFill>
          <a:blip r:embed="rId4"/>
          <a:stretch>
            <a:fillRect/>
          </a:stretch>
        </p:blipFill>
        <p:spPr>
          <a:xfrm>
            <a:off x="709999" y="3737292"/>
            <a:ext cx="2538926" cy="245286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68;p37">
            <a:extLst>
              <a:ext uri="{FF2B5EF4-FFF2-40B4-BE49-F238E27FC236}">
                <a16:creationId xmlns:a16="http://schemas.microsoft.com/office/drawing/2014/main" id="{8D2FD409-37C9-F3E4-D2C9-5F139D0C039D}"/>
              </a:ext>
            </a:extLst>
          </p:cNvPr>
          <p:cNvSpPr/>
          <p:nvPr/>
        </p:nvSpPr>
        <p:spPr>
          <a:xfrm>
            <a:off x="3699067" y="2937169"/>
            <a:ext cx="5230500" cy="615600"/>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dirty="0">
                <a:solidFill>
                  <a:srgbClr val="1E4E79"/>
                </a:solidFill>
                <a:latin typeface="Arial"/>
                <a:ea typeface="Arial"/>
                <a:cs typeface="Arial"/>
                <a:sym typeface="Arial"/>
              </a:rPr>
              <a:t>Normal Distribution</a:t>
            </a:r>
            <a:endParaRPr dirty="0"/>
          </a:p>
        </p:txBody>
      </p:sp>
    </p:spTree>
    <p:extLst>
      <p:ext uri="{BB962C8B-B14F-4D97-AF65-F5344CB8AC3E}">
        <p14:creationId xmlns:p14="http://schemas.microsoft.com/office/powerpoint/2010/main" val="1072361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p:nvPr/>
        </p:nvSpPr>
        <p:spPr>
          <a:xfrm>
            <a:off x="559932" y="1358687"/>
            <a:ext cx="592935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Calibri"/>
                <a:ea typeface="Calibri"/>
                <a:cs typeface="Calibri"/>
                <a:sym typeface="Calibri"/>
              </a:rPr>
              <a:t>Why Normal Distribution?</a:t>
            </a:r>
            <a:endParaRPr sz="2400">
              <a:solidFill>
                <a:schemeClr val="dk1"/>
              </a:solidFill>
              <a:latin typeface="Calibri"/>
              <a:ea typeface="Calibri"/>
              <a:cs typeface="Calibri"/>
              <a:sym typeface="Calibri"/>
            </a:endParaRPr>
          </a:p>
        </p:txBody>
      </p:sp>
      <p:sp>
        <p:nvSpPr>
          <p:cNvPr id="567" name="Google Shape;567;p37"/>
          <p:cNvSpPr/>
          <p:nvPr/>
        </p:nvSpPr>
        <p:spPr>
          <a:xfrm>
            <a:off x="559932" y="946906"/>
            <a:ext cx="10170398" cy="11480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p:sp>
        <p:nvSpPr>
          <p:cNvPr id="568" name="Google Shape;568;p37"/>
          <p:cNvSpPr/>
          <p:nvPr/>
        </p:nvSpPr>
        <p:spPr>
          <a:xfrm>
            <a:off x="461597" y="206325"/>
            <a:ext cx="5230500" cy="615600"/>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dirty="0">
                <a:solidFill>
                  <a:srgbClr val="1E4E79"/>
                </a:solidFill>
                <a:latin typeface="Arial"/>
                <a:ea typeface="Arial"/>
                <a:cs typeface="Arial"/>
                <a:sym typeface="Arial"/>
              </a:rPr>
              <a:t>Normal Distribution</a:t>
            </a:r>
            <a:endParaRPr dirty="0"/>
          </a:p>
        </p:txBody>
      </p:sp>
      <p:sp>
        <p:nvSpPr>
          <p:cNvPr id="569" name="Google Shape;569;p37"/>
          <p:cNvSpPr txBox="1"/>
          <p:nvPr/>
        </p:nvSpPr>
        <p:spPr>
          <a:xfrm>
            <a:off x="3721256" y="3198167"/>
            <a:ext cx="592935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Calibri"/>
                <a:ea typeface="Calibri"/>
                <a:cs typeface="Calibri"/>
                <a:sym typeface="Calibri"/>
              </a:rPr>
              <a:t>Discrete vs Continuous Data</a:t>
            </a:r>
            <a:endParaRPr sz="2400">
              <a:solidFill>
                <a:schemeClr val="dk1"/>
              </a:solidFill>
              <a:latin typeface="Calibri"/>
              <a:ea typeface="Calibri"/>
              <a:cs typeface="Calibri"/>
              <a:sym typeface="Calibri"/>
            </a:endParaRPr>
          </a:p>
        </p:txBody>
      </p:sp>
      <p:sp>
        <p:nvSpPr>
          <p:cNvPr id="570" name="Google Shape;570;p37"/>
          <p:cNvSpPr txBox="1"/>
          <p:nvPr/>
        </p:nvSpPr>
        <p:spPr>
          <a:xfrm>
            <a:off x="756576" y="4898299"/>
            <a:ext cx="843658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Calibri"/>
                <a:ea typeface="Calibri"/>
                <a:cs typeface="Calibri"/>
                <a:sym typeface="Calibri"/>
              </a:rPr>
              <a:t>Normal Distribution is also known as Gaussian distribution?</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8"/>
          <p:cNvSpPr txBox="1"/>
          <p:nvPr/>
        </p:nvSpPr>
        <p:spPr>
          <a:xfrm>
            <a:off x="559932" y="1358687"/>
            <a:ext cx="7600842" cy="19389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Symmetrically distributed</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Long Tails / Bell Shaped</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Mean, Mode and Median are same if it is symmetrical </a:t>
            </a:r>
            <a:endParaRPr/>
          </a:p>
        </p:txBody>
      </p:sp>
      <p:sp>
        <p:nvSpPr>
          <p:cNvPr id="576" name="Google Shape;576;p38"/>
          <p:cNvSpPr/>
          <p:nvPr/>
        </p:nvSpPr>
        <p:spPr>
          <a:xfrm>
            <a:off x="559932" y="946906"/>
            <a:ext cx="10170398" cy="11480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p:sp>
        <p:nvSpPr>
          <p:cNvPr id="577" name="Google Shape;577;p38"/>
          <p:cNvSpPr/>
          <p:nvPr/>
        </p:nvSpPr>
        <p:spPr>
          <a:xfrm>
            <a:off x="461609" y="206332"/>
            <a:ext cx="49135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dirty="0">
                <a:solidFill>
                  <a:srgbClr val="1E4E79"/>
                </a:solidFill>
                <a:latin typeface="Arial"/>
                <a:ea typeface="Arial"/>
                <a:cs typeface="Arial"/>
                <a:sym typeface="Arial"/>
              </a:rPr>
              <a:t>Normal Distribution</a:t>
            </a:r>
            <a:endParaRPr dirty="0"/>
          </a:p>
        </p:txBody>
      </p:sp>
      <p:sp>
        <p:nvSpPr>
          <p:cNvPr id="578" name="Google Shape;578;p38"/>
          <p:cNvSpPr txBox="1"/>
          <p:nvPr/>
        </p:nvSpPr>
        <p:spPr>
          <a:xfrm>
            <a:off x="559932" y="3792171"/>
            <a:ext cx="7600842"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IN" sz="2400">
                <a:solidFill>
                  <a:schemeClr val="dk1"/>
                </a:solidFill>
                <a:latin typeface="Calibri"/>
                <a:ea typeface="Calibri"/>
                <a:cs typeface="Calibri"/>
                <a:sym typeface="Calibri"/>
              </a:rPr>
              <a:t>Two factors define the shape of the curve:</a:t>
            </a:r>
            <a:endParaRPr/>
          </a:p>
          <a:p>
            <a:pPr marL="800100" marR="0" lvl="1" indent="-342900" algn="l" rtl="0">
              <a:spcBef>
                <a:spcPts val="0"/>
              </a:spcBef>
              <a:spcAft>
                <a:spcPts val="0"/>
              </a:spcAft>
              <a:buClr>
                <a:schemeClr val="dk1"/>
              </a:buClr>
              <a:buSzPts val="2400"/>
              <a:buFont typeface="Noto Sans Symbols"/>
              <a:buChar char="⮚"/>
            </a:pPr>
            <a:r>
              <a:rPr lang="en-IN" sz="2400" b="0" i="0" u="none" strike="noStrike" cap="none">
                <a:solidFill>
                  <a:schemeClr val="dk1"/>
                </a:solidFill>
                <a:latin typeface="Calibri"/>
                <a:ea typeface="Calibri"/>
                <a:cs typeface="Calibri"/>
                <a:sym typeface="Calibri"/>
              </a:rPr>
              <a:t>Mean</a:t>
            </a:r>
            <a:endParaRPr/>
          </a:p>
          <a:p>
            <a:pPr marL="800100" marR="0" lvl="1" indent="-342900" algn="l" rtl="0">
              <a:spcBef>
                <a:spcPts val="0"/>
              </a:spcBef>
              <a:spcAft>
                <a:spcPts val="0"/>
              </a:spcAft>
              <a:buClr>
                <a:schemeClr val="dk1"/>
              </a:buClr>
              <a:buSzPts val="2400"/>
              <a:buFont typeface="Noto Sans Symbols"/>
              <a:buChar char="⮚"/>
            </a:pPr>
            <a:r>
              <a:rPr lang="en-IN" sz="2400" b="0" i="0" u="none" strike="noStrike" cap="none">
                <a:solidFill>
                  <a:schemeClr val="dk1"/>
                </a:solidFill>
                <a:latin typeface="Calibri"/>
                <a:ea typeface="Calibri"/>
                <a:cs typeface="Calibri"/>
                <a:sym typeface="Calibri"/>
              </a:rPr>
              <a:t>Standard Deviation</a:t>
            </a:r>
            <a:endParaRPr/>
          </a:p>
        </p:txBody>
      </p:sp>
      <p:sp>
        <p:nvSpPr>
          <p:cNvPr id="2" name="TextBox 1">
            <a:extLst>
              <a:ext uri="{FF2B5EF4-FFF2-40B4-BE49-F238E27FC236}">
                <a16:creationId xmlns:a16="http://schemas.microsoft.com/office/drawing/2014/main" id="{AB468E61-0328-7A07-BF06-CFE5081F9580}"/>
              </a:ext>
            </a:extLst>
          </p:cNvPr>
          <p:cNvSpPr txBox="1"/>
          <p:nvPr/>
        </p:nvSpPr>
        <p:spPr>
          <a:xfrm>
            <a:off x="1581665" y="5338119"/>
            <a:ext cx="4104009" cy="307777"/>
          </a:xfrm>
          <a:prstGeom prst="rect">
            <a:avLst/>
          </a:prstGeom>
          <a:noFill/>
        </p:spPr>
        <p:txBody>
          <a:bodyPr wrap="none" rtlCol="0">
            <a:spAutoFit/>
          </a:bodyPr>
          <a:lstStyle/>
          <a:p>
            <a:r>
              <a:rPr lang="en-US" dirty="0">
                <a:solidFill>
                  <a:srgbClr val="FF0000"/>
                </a:solidFill>
              </a:rPr>
              <a:t>Is a skewed distribution a normal distribution????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grpSp>
        <p:nvGrpSpPr>
          <p:cNvPr id="583" name="Google Shape;583;p39"/>
          <p:cNvGrpSpPr/>
          <p:nvPr/>
        </p:nvGrpSpPr>
        <p:grpSpPr>
          <a:xfrm>
            <a:off x="559932" y="487551"/>
            <a:ext cx="9581832" cy="6285436"/>
            <a:chOff x="3114675" y="1771650"/>
            <a:chExt cx="5938837" cy="3895725"/>
          </a:xfrm>
        </p:grpSpPr>
        <p:pic>
          <p:nvPicPr>
            <p:cNvPr id="584" name="Google Shape;584;p39"/>
            <p:cNvPicPr preferRelativeResize="0"/>
            <p:nvPr/>
          </p:nvPicPr>
          <p:blipFill rotWithShape="1">
            <a:blip r:embed="rId3">
              <a:alphaModFix/>
            </a:blip>
            <a:srcRect/>
            <a:stretch/>
          </p:blipFill>
          <p:spPr>
            <a:xfrm>
              <a:off x="3230245" y="1817052"/>
              <a:ext cx="5731510" cy="3223895"/>
            </a:xfrm>
            <a:prstGeom prst="rect">
              <a:avLst/>
            </a:prstGeom>
            <a:noFill/>
            <a:ln w="9525" cap="flat" cmpd="sng">
              <a:solidFill>
                <a:schemeClr val="lt1"/>
              </a:solidFill>
              <a:prstDash val="solid"/>
              <a:round/>
              <a:headEnd type="none" w="sm" len="sm"/>
              <a:tailEnd type="none" w="sm" len="sm"/>
            </a:ln>
          </p:spPr>
        </p:pic>
        <p:grpSp>
          <p:nvGrpSpPr>
            <p:cNvPr id="585" name="Google Shape;585;p39"/>
            <p:cNvGrpSpPr/>
            <p:nvPr/>
          </p:nvGrpSpPr>
          <p:grpSpPr>
            <a:xfrm>
              <a:off x="3114675" y="1771650"/>
              <a:ext cx="5938837" cy="3895725"/>
              <a:chOff x="3114675" y="1771650"/>
              <a:chExt cx="5938837" cy="3895725"/>
            </a:xfrm>
          </p:grpSpPr>
          <p:sp>
            <p:nvSpPr>
              <p:cNvPr id="586" name="Google Shape;586;p39"/>
              <p:cNvSpPr/>
              <p:nvPr/>
            </p:nvSpPr>
            <p:spPr>
              <a:xfrm>
                <a:off x="3114675" y="1771650"/>
                <a:ext cx="5915025" cy="78105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39"/>
              <p:cNvSpPr/>
              <p:nvPr/>
            </p:nvSpPr>
            <p:spPr>
              <a:xfrm>
                <a:off x="3114675" y="2400300"/>
                <a:ext cx="323850" cy="27717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39"/>
              <p:cNvSpPr/>
              <p:nvPr/>
            </p:nvSpPr>
            <p:spPr>
              <a:xfrm>
                <a:off x="8791575" y="2409825"/>
                <a:ext cx="171450" cy="28098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9" name="Google Shape;589;p39"/>
              <p:cNvSpPr/>
              <p:nvPr/>
            </p:nvSpPr>
            <p:spPr>
              <a:xfrm>
                <a:off x="3138487" y="4959927"/>
                <a:ext cx="5915025" cy="70744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590" name="Google Shape;590;p39"/>
          <p:cNvSpPr/>
          <p:nvPr/>
        </p:nvSpPr>
        <p:spPr>
          <a:xfrm>
            <a:off x="194608" y="499523"/>
            <a:ext cx="10571665"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dirty="0">
                <a:solidFill>
                  <a:srgbClr val="1E4E79"/>
                </a:solidFill>
                <a:latin typeface="Arial"/>
                <a:ea typeface="Arial"/>
                <a:cs typeface="Arial"/>
                <a:sym typeface="Arial"/>
              </a:rPr>
              <a:t>Significance of Values Lying Across 68-95-99.7 Rule</a:t>
            </a:r>
            <a:endParaRPr dirty="0"/>
          </a:p>
        </p:txBody>
      </p:sp>
      <p:sp>
        <p:nvSpPr>
          <p:cNvPr id="591" name="Google Shape;591;p39"/>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mc:AlternateContent xmlns:mc="http://schemas.openxmlformats.org/markup-compatibility/2006" xmlns:p14="http://schemas.microsoft.com/office/powerpoint/2010/main">
        <mc:Choice Requires="p14">
          <p:contentPart p14:bwMode="auto" r:id="rId4">
            <p14:nvContentPartPr>
              <p14:cNvPr id="644" name="Ink 643">
                <a:extLst>
                  <a:ext uri="{FF2B5EF4-FFF2-40B4-BE49-F238E27FC236}">
                    <a16:creationId xmlns:a16="http://schemas.microsoft.com/office/drawing/2014/main" id="{25C6935A-88A0-B9CB-FA48-5FCD6034644A}"/>
                  </a:ext>
                </a:extLst>
              </p14:cNvPr>
              <p14:cNvContentPartPr/>
              <p14:nvPr/>
            </p14:nvContentPartPr>
            <p14:xfrm>
              <a:off x="10272120" y="3959352"/>
              <a:ext cx="57960" cy="36720"/>
            </p14:xfrm>
          </p:contentPart>
        </mc:Choice>
        <mc:Fallback xmlns="">
          <p:pic>
            <p:nvPicPr>
              <p:cNvPr id="644" name="Ink 643">
                <a:extLst>
                  <a:ext uri="{FF2B5EF4-FFF2-40B4-BE49-F238E27FC236}">
                    <a16:creationId xmlns:a16="http://schemas.microsoft.com/office/drawing/2014/main" id="{25C6935A-88A0-B9CB-FA48-5FCD6034644A}"/>
                  </a:ext>
                </a:extLst>
              </p:cNvPr>
              <p:cNvPicPr/>
              <p:nvPr/>
            </p:nvPicPr>
            <p:blipFill>
              <a:blip r:embed="rId5"/>
              <a:stretch>
                <a:fillRect/>
              </a:stretch>
            </p:blipFill>
            <p:spPr>
              <a:xfrm>
                <a:off x="10264560" y="3951792"/>
                <a:ext cx="730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76" name="Ink 675">
                <a:extLst>
                  <a:ext uri="{FF2B5EF4-FFF2-40B4-BE49-F238E27FC236}">
                    <a16:creationId xmlns:a16="http://schemas.microsoft.com/office/drawing/2014/main" id="{AC5E211A-4577-BE7E-7D56-C97279F72F2A}"/>
                  </a:ext>
                </a:extLst>
              </p14:cNvPr>
              <p14:cNvContentPartPr/>
              <p14:nvPr/>
            </p14:nvContentPartPr>
            <p14:xfrm>
              <a:off x="11683680" y="5840352"/>
              <a:ext cx="7200" cy="7200"/>
            </p14:xfrm>
          </p:contentPart>
        </mc:Choice>
        <mc:Fallback xmlns="">
          <p:pic>
            <p:nvPicPr>
              <p:cNvPr id="676" name="Ink 675">
                <a:extLst>
                  <a:ext uri="{FF2B5EF4-FFF2-40B4-BE49-F238E27FC236}">
                    <a16:creationId xmlns:a16="http://schemas.microsoft.com/office/drawing/2014/main" id="{AC5E211A-4577-BE7E-7D56-C97279F72F2A}"/>
                  </a:ext>
                </a:extLst>
              </p:cNvPr>
              <p:cNvPicPr/>
              <p:nvPr/>
            </p:nvPicPr>
            <p:blipFill>
              <a:blip r:embed="rId7"/>
              <a:stretch>
                <a:fillRect/>
              </a:stretch>
            </p:blipFill>
            <p:spPr>
              <a:xfrm>
                <a:off x="11676120" y="5832792"/>
                <a:ext cx="22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80" name="Ink 679">
                <a:extLst>
                  <a:ext uri="{FF2B5EF4-FFF2-40B4-BE49-F238E27FC236}">
                    <a16:creationId xmlns:a16="http://schemas.microsoft.com/office/drawing/2014/main" id="{27EE7D5A-5DA6-47E7-388B-24C772C3694E}"/>
                  </a:ext>
                </a:extLst>
              </p14:cNvPr>
              <p14:cNvContentPartPr/>
              <p14:nvPr/>
            </p14:nvContentPartPr>
            <p14:xfrm>
              <a:off x="11877720" y="5861232"/>
              <a:ext cx="360" cy="2520"/>
            </p14:xfrm>
          </p:contentPart>
        </mc:Choice>
        <mc:Fallback xmlns="">
          <p:pic>
            <p:nvPicPr>
              <p:cNvPr id="680" name="Ink 679">
                <a:extLst>
                  <a:ext uri="{FF2B5EF4-FFF2-40B4-BE49-F238E27FC236}">
                    <a16:creationId xmlns:a16="http://schemas.microsoft.com/office/drawing/2014/main" id="{27EE7D5A-5DA6-47E7-388B-24C772C3694E}"/>
                  </a:ext>
                </a:extLst>
              </p:cNvPr>
              <p:cNvPicPr/>
              <p:nvPr/>
            </p:nvPicPr>
            <p:blipFill>
              <a:blip r:embed="rId9"/>
              <a:stretch>
                <a:fillRect/>
              </a:stretch>
            </p:blipFill>
            <p:spPr>
              <a:xfrm>
                <a:off x="11870160" y="5853672"/>
                <a:ext cx="154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16" name="Ink 715">
                <a:extLst>
                  <a:ext uri="{FF2B5EF4-FFF2-40B4-BE49-F238E27FC236}">
                    <a16:creationId xmlns:a16="http://schemas.microsoft.com/office/drawing/2014/main" id="{85E40E4D-E3A6-1228-6374-AF03CA21EBC8}"/>
                  </a:ext>
                </a:extLst>
              </p14:cNvPr>
              <p14:cNvContentPartPr/>
              <p14:nvPr/>
            </p14:nvContentPartPr>
            <p14:xfrm>
              <a:off x="1289760" y="4852872"/>
              <a:ext cx="360" cy="360"/>
            </p14:xfrm>
          </p:contentPart>
        </mc:Choice>
        <mc:Fallback xmlns="">
          <p:pic>
            <p:nvPicPr>
              <p:cNvPr id="716" name="Ink 715">
                <a:extLst>
                  <a:ext uri="{FF2B5EF4-FFF2-40B4-BE49-F238E27FC236}">
                    <a16:creationId xmlns:a16="http://schemas.microsoft.com/office/drawing/2014/main" id="{85E40E4D-E3A6-1228-6374-AF03CA21EBC8}"/>
                  </a:ext>
                </a:extLst>
              </p:cNvPr>
              <p:cNvPicPr/>
              <p:nvPr/>
            </p:nvPicPr>
            <p:blipFill>
              <a:blip r:embed="rId11"/>
              <a:stretch>
                <a:fillRect/>
              </a:stretch>
            </p:blipFill>
            <p:spPr>
              <a:xfrm>
                <a:off x="1282200" y="484531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3" name="Ink 742">
                <a:extLst>
                  <a:ext uri="{FF2B5EF4-FFF2-40B4-BE49-F238E27FC236}">
                    <a16:creationId xmlns:a16="http://schemas.microsoft.com/office/drawing/2014/main" id="{E20364E1-C30A-93F2-33DE-D380306EB1E9}"/>
                  </a:ext>
                </a:extLst>
              </p14:cNvPr>
              <p14:cNvContentPartPr/>
              <p14:nvPr/>
            </p14:nvContentPartPr>
            <p14:xfrm>
              <a:off x="6765720" y="5361192"/>
              <a:ext cx="360" cy="2520"/>
            </p14:xfrm>
          </p:contentPart>
        </mc:Choice>
        <mc:Fallback xmlns="">
          <p:pic>
            <p:nvPicPr>
              <p:cNvPr id="743" name="Ink 742">
                <a:extLst>
                  <a:ext uri="{FF2B5EF4-FFF2-40B4-BE49-F238E27FC236}">
                    <a16:creationId xmlns:a16="http://schemas.microsoft.com/office/drawing/2014/main" id="{E20364E1-C30A-93F2-33DE-D380306EB1E9}"/>
                  </a:ext>
                </a:extLst>
              </p:cNvPr>
              <p:cNvPicPr/>
              <p:nvPr/>
            </p:nvPicPr>
            <p:blipFill>
              <a:blip r:embed="rId9"/>
              <a:stretch>
                <a:fillRect/>
              </a:stretch>
            </p:blipFill>
            <p:spPr>
              <a:xfrm>
                <a:off x="6758160" y="5353632"/>
                <a:ext cx="154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26" name="Ink 925">
                <a:extLst>
                  <a:ext uri="{FF2B5EF4-FFF2-40B4-BE49-F238E27FC236}">
                    <a16:creationId xmlns:a16="http://schemas.microsoft.com/office/drawing/2014/main" id="{CDA1AE11-2CC1-CB40-D2DB-505B630173F8}"/>
                  </a:ext>
                </a:extLst>
              </p14:cNvPr>
              <p14:cNvContentPartPr/>
              <p14:nvPr/>
            </p14:nvContentPartPr>
            <p14:xfrm>
              <a:off x="8475000" y="2749392"/>
              <a:ext cx="6120" cy="5040"/>
            </p14:xfrm>
          </p:contentPart>
        </mc:Choice>
        <mc:Fallback xmlns="">
          <p:pic>
            <p:nvPicPr>
              <p:cNvPr id="926" name="Ink 925">
                <a:extLst>
                  <a:ext uri="{FF2B5EF4-FFF2-40B4-BE49-F238E27FC236}">
                    <a16:creationId xmlns:a16="http://schemas.microsoft.com/office/drawing/2014/main" id="{CDA1AE11-2CC1-CB40-D2DB-505B630173F8}"/>
                  </a:ext>
                </a:extLst>
              </p:cNvPr>
              <p:cNvPicPr/>
              <p:nvPr/>
            </p:nvPicPr>
            <p:blipFill>
              <a:blip r:embed="rId14"/>
              <a:stretch>
                <a:fillRect/>
              </a:stretch>
            </p:blipFill>
            <p:spPr>
              <a:xfrm>
                <a:off x="8467440" y="2741832"/>
                <a:ext cx="212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79" name="Ink 978">
                <a:extLst>
                  <a:ext uri="{FF2B5EF4-FFF2-40B4-BE49-F238E27FC236}">
                    <a16:creationId xmlns:a16="http://schemas.microsoft.com/office/drawing/2014/main" id="{6C858660-FDF5-2B80-108D-FFD13152E103}"/>
                  </a:ext>
                </a:extLst>
              </p14:cNvPr>
              <p14:cNvContentPartPr/>
              <p14:nvPr/>
            </p14:nvContentPartPr>
            <p14:xfrm>
              <a:off x="1178520" y="3514032"/>
              <a:ext cx="360" cy="7200"/>
            </p14:xfrm>
          </p:contentPart>
        </mc:Choice>
        <mc:Fallback xmlns="">
          <p:pic>
            <p:nvPicPr>
              <p:cNvPr id="979" name="Ink 978">
                <a:extLst>
                  <a:ext uri="{FF2B5EF4-FFF2-40B4-BE49-F238E27FC236}">
                    <a16:creationId xmlns:a16="http://schemas.microsoft.com/office/drawing/2014/main" id="{6C858660-FDF5-2B80-108D-FFD13152E103}"/>
                  </a:ext>
                </a:extLst>
              </p:cNvPr>
              <p:cNvPicPr/>
              <p:nvPr/>
            </p:nvPicPr>
            <p:blipFill>
              <a:blip r:embed="rId16"/>
              <a:stretch>
                <a:fillRect/>
              </a:stretch>
            </p:blipFill>
            <p:spPr>
              <a:xfrm>
                <a:off x="1171320" y="3506472"/>
                <a:ext cx="15480" cy="22320"/>
              </a:xfrm>
              <a:prstGeom prst="rect">
                <a:avLst/>
              </a:prstGeom>
            </p:spPr>
          </p:pic>
        </mc:Fallback>
      </mc:AlternateContent>
      <p:grpSp>
        <p:nvGrpSpPr>
          <p:cNvPr id="1014" name="Group 1013">
            <a:extLst>
              <a:ext uri="{FF2B5EF4-FFF2-40B4-BE49-F238E27FC236}">
                <a16:creationId xmlns:a16="http://schemas.microsoft.com/office/drawing/2014/main" id="{CCBE91EC-2B02-8C2B-6DD5-0F79D6036E9C}"/>
              </a:ext>
            </a:extLst>
          </p:cNvPr>
          <p:cNvGrpSpPr/>
          <p:nvPr/>
        </p:nvGrpSpPr>
        <p:grpSpPr>
          <a:xfrm>
            <a:off x="8691000" y="2152512"/>
            <a:ext cx="753480" cy="992160"/>
            <a:chOff x="8691000" y="2152512"/>
            <a:chExt cx="753480" cy="992160"/>
          </a:xfrm>
        </p:grpSpPr>
        <mc:AlternateContent xmlns:mc="http://schemas.openxmlformats.org/markup-compatibility/2006" xmlns:p14="http://schemas.microsoft.com/office/powerpoint/2010/main">
          <mc:Choice Requires="p14">
            <p:contentPart p14:bwMode="auto" r:id="rId17">
              <p14:nvContentPartPr>
                <p14:cNvPr id="761" name="Ink 760">
                  <a:extLst>
                    <a:ext uri="{FF2B5EF4-FFF2-40B4-BE49-F238E27FC236}">
                      <a16:creationId xmlns:a16="http://schemas.microsoft.com/office/drawing/2014/main" id="{120F6507-A2F9-7403-1CFD-6E0EE00E3CE8}"/>
                    </a:ext>
                  </a:extLst>
                </p14:cNvPr>
                <p14:cNvContentPartPr/>
                <p14:nvPr/>
              </p14:nvContentPartPr>
              <p14:xfrm>
                <a:off x="8691000" y="2152512"/>
                <a:ext cx="360" cy="360"/>
              </p14:xfrm>
            </p:contentPart>
          </mc:Choice>
          <mc:Fallback xmlns="">
            <p:pic>
              <p:nvPicPr>
                <p:cNvPr id="761" name="Ink 760">
                  <a:extLst>
                    <a:ext uri="{FF2B5EF4-FFF2-40B4-BE49-F238E27FC236}">
                      <a16:creationId xmlns:a16="http://schemas.microsoft.com/office/drawing/2014/main" id="{120F6507-A2F9-7403-1CFD-6E0EE00E3CE8}"/>
                    </a:ext>
                  </a:extLst>
                </p:cNvPr>
                <p:cNvPicPr/>
                <p:nvPr/>
              </p:nvPicPr>
              <p:blipFill>
                <a:blip r:embed="rId11"/>
                <a:stretch>
                  <a:fillRect/>
                </a:stretch>
              </p:blipFill>
              <p:spPr>
                <a:xfrm>
                  <a:off x="8683440" y="214495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62" name="Ink 761">
                  <a:extLst>
                    <a:ext uri="{FF2B5EF4-FFF2-40B4-BE49-F238E27FC236}">
                      <a16:creationId xmlns:a16="http://schemas.microsoft.com/office/drawing/2014/main" id="{549B4EEF-5D42-3E5A-B472-7005EA068B4C}"/>
                    </a:ext>
                  </a:extLst>
                </p14:cNvPr>
                <p14:cNvContentPartPr/>
                <p14:nvPr/>
              </p14:nvContentPartPr>
              <p14:xfrm>
                <a:off x="8691000" y="2152512"/>
                <a:ext cx="360" cy="360"/>
              </p14:xfrm>
            </p:contentPart>
          </mc:Choice>
          <mc:Fallback xmlns="">
            <p:pic>
              <p:nvPicPr>
                <p:cNvPr id="762" name="Ink 761">
                  <a:extLst>
                    <a:ext uri="{FF2B5EF4-FFF2-40B4-BE49-F238E27FC236}">
                      <a16:creationId xmlns:a16="http://schemas.microsoft.com/office/drawing/2014/main" id="{549B4EEF-5D42-3E5A-B472-7005EA068B4C}"/>
                    </a:ext>
                  </a:extLst>
                </p:cNvPr>
                <p:cNvPicPr/>
                <p:nvPr/>
              </p:nvPicPr>
              <p:blipFill>
                <a:blip r:embed="rId11"/>
                <a:stretch>
                  <a:fillRect/>
                </a:stretch>
              </p:blipFill>
              <p:spPr>
                <a:xfrm>
                  <a:off x="8683440" y="214495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12" name="Ink 1011">
                  <a:extLst>
                    <a:ext uri="{FF2B5EF4-FFF2-40B4-BE49-F238E27FC236}">
                      <a16:creationId xmlns:a16="http://schemas.microsoft.com/office/drawing/2014/main" id="{032A7296-E532-A11B-F2D1-D7F77FBBBC0F}"/>
                    </a:ext>
                  </a:extLst>
                </p14:cNvPr>
                <p14:cNvContentPartPr/>
                <p14:nvPr/>
              </p14:nvContentPartPr>
              <p14:xfrm>
                <a:off x="9438360" y="3108672"/>
                <a:ext cx="2520" cy="36000"/>
              </p14:xfrm>
            </p:contentPart>
          </mc:Choice>
          <mc:Fallback xmlns="">
            <p:pic>
              <p:nvPicPr>
                <p:cNvPr id="1012" name="Ink 1011">
                  <a:extLst>
                    <a:ext uri="{FF2B5EF4-FFF2-40B4-BE49-F238E27FC236}">
                      <a16:creationId xmlns:a16="http://schemas.microsoft.com/office/drawing/2014/main" id="{032A7296-E532-A11B-F2D1-D7F77FBBBC0F}"/>
                    </a:ext>
                  </a:extLst>
                </p:cNvPr>
                <p:cNvPicPr/>
                <p:nvPr/>
              </p:nvPicPr>
              <p:blipFill>
                <a:blip r:embed="rId20"/>
                <a:stretch>
                  <a:fillRect/>
                </a:stretch>
              </p:blipFill>
              <p:spPr>
                <a:xfrm>
                  <a:off x="9430800" y="3101112"/>
                  <a:ext cx="17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13" name="Ink 1012">
                  <a:extLst>
                    <a:ext uri="{FF2B5EF4-FFF2-40B4-BE49-F238E27FC236}">
                      <a16:creationId xmlns:a16="http://schemas.microsoft.com/office/drawing/2014/main" id="{88142F4E-11FB-2FB8-65F0-DB7012215119}"/>
                    </a:ext>
                  </a:extLst>
                </p14:cNvPr>
                <p14:cNvContentPartPr/>
                <p14:nvPr/>
              </p14:nvContentPartPr>
              <p14:xfrm>
                <a:off x="9438360" y="3136392"/>
                <a:ext cx="6120" cy="8280"/>
              </p14:xfrm>
            </p:contentPart>
          </mc:Choice>
          <mc:Fallback xmlns="">
            <p:pic>
              <p:nvPicPr>
                <p:cNvPr id="1013" name="Ink 1012">
                  <a:extLst>
                    <a:ext uri="{FF2B5EF4-FFF2-40B4-BE49-F238E27FC236}">
                      <a16:creationId xmlns:a16="http://schemas.microsoft.com/office/drawing/2014/main" id="{88142F4E-11FB-2FB8-65F0-DB7012215119}"/>
                    </a:ext>
                  </a:extLst>
                </p:cNvPr>
                <p:cNvPicPr/>
                <p:nvPr/>
              </p:nvPicPr>
              <p:blipFill>
                <a:blip r:embed="rId22"/>
                <a:stretch>
                  <a:fillRect/>
                </a:stretch>
              </p:blipFill>
              <p:spPr>
                <a:xfrm>
                  <a:off x="9430800" y="3128832"/>
                  <a:ext cx="21240" cy="23400"/>
                </a:xfrm>
                <a:prstGeom prst="rect">
                  <a:avLst/>
                </a:prstGeom>
              </p:spPr>
            </p:pic>
          </mc:Fallback>
        </mc:AlternateContent>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90;p39">
            <a:extLst>
              <a:ext uri="{FF2B5EF4-FFF2-40B4-BE49-F238E27FC236}">
                <a16:creationId xmlns:a16="http://schemas.microsoft.com/office/drawing/2014/main" id="{45D77360-A9D5-BD2C-2CE9-B6E39AD4423B}"/>
              </a:ext>
            </a:extLst>
          </p:cNvPr>
          <p:cNvSpPr/>
          <p:nvPr/>
        </p:nvSpPr>
        <p:spPr>
          <a:xfrm>
            <a:off x="194608" y="499523"/>
            <a:ext cx="10571665"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dirty="0">
                <a:solidFill>
                  <a:srgbClr val="1E4E79"/>
                </a:solidFill>
                <a:latin typeface="Arial"/>
                <a:ea typeface="Arial"/>
                <a:cs typeface="Arial"/>
                <a:sym typeface="Arial"/>
              </a:rPr>
              <a:t>Properties of Normal Distribution</a:t>
            </a:r>
            <a:endParaRPr dirty="0"/>
          </a:p>
        </p:txBody>
      </p:sp>
      <p:pic>
        <p:nvPicPr>
          <p:cNvPr id="3" name="Picture 2">
            <a:extLst>
              <a:ext uri="{FF2B5EF4-FFF2-40B4-BE49-F238E27FC236}">
                <a16:creationId xmlns:a16="http://schemas.microsoft.com/office/drawing/2014/main" id="{3E2E6878-09BA-620E-9C21-749DFD6D4545}"/>
              </a:ext>
            </a:extLst>
          </p:cNvPr>
          <p:cNvPicPr>
            <a:picLocks noChangeAspect="1"/>
          </p:cNvPicPr>
          <p:nvPr/>
        </p:nvPicPr>
        <p:blipFill>
          <a:blip r:embed="rId2"/>
          <a:stretch>
            <a:fillRect/>
          </a:stretch>
        </p:blipFill>
        <p:spPr>
          <a:xfrm>
            <a:off x="323850" y="1528507"/>
            <a:ext cx="7772400" cy="314376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85D59B9-3528-AA30-B123-BA74D4FD84D7}"/>
                  </a:ext>
                </a:extLst>
              </p14:cNvPr>
              <p14:cNvContentPartPr/>
              <p14:nvPr/>
            </p14:nvContentPartPr>
            <p14:xfrm>
              <a:off x="9078120" y="949202"/>
              <a:ext cx="2617920" cy="281160"/>
            </p14:xfrm>
          </p:contentPart>
        </mc:Choice>
        <mc:Fallback xmlns="">
          <p:pic>
            <p:nvPicPr>
              <p:cNvPr id="4" name="Ink 3">
                <a:extLst>
                  <a:ext uri="{FF2B5EF4-FFF2-40B4-BE49-F238E27FC236}">
                    <a16:creationId xmlns:a16="http://schemas.microsoft.com/office/drawing/2014/main" id="{D85D59B9-3528-AA30-B123-BA74D4FD84D7}"/>
                  </a:ext>
                </a:extLst>
              </p:cNvPr>
              <p:cNvPicPr/>
              <p:nvPr/>
            </p:nvPicPr>
            <p:blipFill>
              <a:blip r:embed="rId4"/>
              <a:stretch>
                <a:fillRect/>
              </a:stretch>
            </p:blipFill>
            <p:spPr>
              <a:xfrm>
                <a:off x="9070560" y="941642"/>
                <a:ext cx="2633040" cy="296280"/>
              </a:xfrm>
              <a:prstGeom prst="rect">
                <a:avLst/>
              </a:prstGeom>
            </p:spPr>
          </p:pic>
        </mc:Fallback>
      </mc:AlternateContent>
      <p:grpSp>
        <p:nvGrpSpPr>
          <p:cNvPr id="13" name="Group 12">
            <a:extLst>
              <a:ext uri="{FF2B5EF4-FFF2-40B4-BE49-F238E27FC236}">
                <a16:creationId xmlns:a16="http://schemas.microsoft.com/office/drawing/2014/main" id="{759E5330-7FF5-1A94-58B5-B1F44224EE96}"/>
              </a:ext>
            </a:extLst>
          </p:cNvPr>
          <p:cNvGrpSpPr/>
          <p:nvPr/>
        </p:nvGrpSpPr>
        <p:grpSpPr>
          <a:xfrm>
            <a:off x="9127440" y="288962"/>
            <a:ext cx="2245320" cy="832680"/>
            <a:chOff x="9127440" y="288962"/>
            <a:chExt cx="2245320" cy="83268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2BF7FC2-5A13-ED1B-94EE-CD613B7C6FC3}"/>
                    </a:ext>
                  </a:extLst>
                </p14:cNvPr>
                <p14:cNvContentPartPr/>
                <p14:nvPr/>
              </p14:nvContentPartPr>
              <p14:xfrm>
                <a:off x="9127440" y="288962"/>
                <a:ext cx="2240640" cy="832680"/>
              </p14:xfrm>
            </p:contentPart>
          </mc:Choice>
          <mc:Fallback xmlns="">
            <p:pic>
              <p:nvPicPr>
                <p:cNvPr id="5" name="Ink 4">
                  <a:extLst>
                    <a:ext uri="{FF2B5EF4-FFF2-40B4-BE49-F238E27FC236}">
                      <a16:creationId xmlns:a16="http://schemas.microsoft.com/office/drawing/2014/main" id="{62BF7FC2-5A13-ED1B-94EE-CD613B7C6FC3}"/>
                    </a:ext>
                  </a:extLst>
                </p:cNvPr>
                <p:cNvPicPr/>
                <p:nvPr/>
              </p:nvPicPr>
              <p:blipFill>
                <a:blip r:embed="rId6"/>
                <a:stretch>
                  <a:fillRect/>
                </a:stretch>
              </p:blipFill>
              <p:spPr>
                <a:xfrm>
                  <a:off x="9119880" y="281402"/>
                  <a:ext cx="22557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4E35D8D-ABCC-94F8-2B03-67513DFA8439}"/>
                    </a:ext>
                  </a:extLst>
                </p14:cNvPr>
                <p14:cNvContentPartPr/>
                <p14:nvPr/>
              </p14:nvContentPartPr>
              <p14:xfrm>
                <a:off x="9705240" y="428282"/>
                <a:ext cx="380880" cy="399600"/>
              </p14:xfrm>
            </p:contentPart>
          </mc:Choice>
          <mc:Fallback xmlns="">
            <p:pic>
              <p:nvPicPr>
                <p:cNvPr id="6" name="Ink 5">
                  <a:extLst>
                    <a:ext uri="{FF2B5EF4-FFF2-40B4-BE49-F238E27FC236}">
                      <a16:creationId xmlns:a16="http://schemas.microsoft.com/office/drawing/2014/main" id="{D4E35D8D-ABCC-94F8-2B03-67513DFA8439}"/>
                    </a:ext>
                  </a:extLst>
                </p:cNvPr>
                <p:cNvPicPr/>
                <p:nvPr/>
              </p:nvPicPr>
              <p:blipFill>
                <a:blip r:embed="rId8"/>
                <a:stretch>
                  <a:fillRect/>
                </a:stretch>
              </p:blipFill>
              <p:spPr>
                <a:xfrm>
                  <a:off x="9697680" y="420722"/>
                  <a:ext cx="3960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2830DABA-CA4D-3699-451A-5013F63F78F7}"/>
                    </a:ext>
                  </a:extLst>
                </p14:cNvPr>
                <p14:cNvContentPartPr/>
                <p14:nvPr/>
              </p14:nvContentPartPr>
              <p14:xfrm>
                <a:off x="10025280" y="557882"/>
                <a:ext cx="208800" cy="221760"/>
              </p14:xfrm>
            </p:contentPart>
          </mc:Choice>
          <mc:Fallback xmlns="">
            <p:pic>
              <p:nvPicPr>
                <p:cNvPr id="7" name="Ink 6">
                  <a:extLst>
                    <a:ext uri="{FF2B5EF4-FFF2-40B4-BE49-F238E27FC236}">
                      <a16:creationId xmlns:a16="http://schemas.microsoft.com/office/drawing/2014/main" id="{2830DABA-CA4D-3699-451A-5013F63F78F7}"/>
                    </a:ext>
                  </a:extLst>
                </p:cNvPr>
                <p:cNvPicPr/>
                <p:nvPr/>
              </p:nvPicPr>
              <p:blipFill>
                <a:blip r:embed="rId10"/>
                <a:stretch>
                  <a:fillRect/>
                </a:stretch>
              </p:blipFill>
              <p:spPr>
                <a:xfrm>
                  <a:off x="10018080" y="550322"/>
                  <a:ext cx="2239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6771F98F-BB38-64A5-F22D-859EDB64E14C}"/>
                    </a:ext>
                  </a:extLst>
                </p14:cNvPr>
                <p14:cNvContentPartPr/>
                <p14:nvPr/>
              </p14:nvContentPartPr>
              <p14:xfrm>
                <a:off x="10254600" y="720962"/>
                <a:ext cx="173520" cy="115560"/>
              </p14:xfrm>
            </p:contentPart>
          </mc:Choice>
          <mc:Fallback xmlns="">
            <p:pic>
              <p:nvPicPr>
                <p:cNvPr id="8" name="Ink 7">
                  <a:extLst>
                    <a:ext uri="{FF2B5EF4-FFF2-40B4-BE49-F238E27FC236}">
                      <a16:creationId xmlns:a16="http://schemas.microsoft.com/office/drawing/2014/main" id="{6771F98F-BB38-64A5-F22D-859EDB64E14C}"/>
                    </a:ext>
                  </a:extLst>
                </p:cNvPr>
                <p:cNvPicPr/>
                <p:nvPr/>
              </p:nvPicPr>
              <p:blipFill>
                <a:blip r:embed="rId12"/>
                <a:stretch>
                  <a:fillRect/>
                </a:stretch>
              </p:blipFill>
              <p:spPr>
                <a:xfrm>
                  <a:off x="10247040" y="713402"/>
                  <a:ext cx="188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C138CAB-175F-8A01-652E-DD7E98231771}"/>
                    </a:ext>
                  </a:extLst>
                </p14:cNvPr>
                <p14:cNvContentPartPr/>
                <p14:nvPr/>
              </p14:nvContentPartPr>
              <p14:xfrm>
                <a:off x="10443240" y="842642"/>
                <a:ext cx="90360" cy="88200"/>
              </p14:xfrm>
            </p:contentPart>
          </mc:Choice>
          <mc:Fallback xmlns="">
            <p:pic>
              <p:nvPicPr>
                <p:cNvPr id="9" name="Ink 8">
                  <a:extLst>
                    <a:ext uri="{FF2B5EF4-FFF2-40B4-BE49-F238E27FC236}">
                      <a16:creationId xmlns:a16="http://schemas.microsoft.com/office/drawing/2014/main" id="{5C138CAB-175F-8A01-652E-DD7E98231771}"/>
                    </a:ext>
                  </a:extLst>
                </p:cNvPr>
                <p:cNvPicPr/>
                <p:nvPr/>
              </p:nvPicPr>
              <p:blipFill>
                <a:blip r:embed="rId14"/>
                <a:stretch>
                  <a:fillRect/>
                </a:stretch>
              </p:blipFill>
              <p:spPr>
                <a:xfrm>
                  <a:off x="10435680" y="835082"/>
                  <a:ext cx="1054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B475C705-86C8-2892-C1F3-757D9668937A}"/>
                    </a:ext>
                  </a:extLst>
                </p14:cNvPr>
                <p14:cNvContentPartPr/>
                <p14:nvPr/>
              </p14:nvContentPartPr>
              <p14:xfrm>
                <a:off x="10647000" y="979802"/>
                <a:ext cx="43200" cy="78120"/>
              </p14:xfrm>
            </p:contentPart>
          </mc:Choice>
          <mc:Fallback xmlns="">
            <p:pic>
              <p:nvPicPr>
                <p:cNvPr id="10" name="Ink 9">
                  <a:extLst>
                    <a:ext uri="{FF2B5EF4-FFF2-40B4-BE49-F238E27FC236}">
                      <a16:creationId xmlns:a16="http://schemas.microsoft.com/office/drawing/2014/main" id="{B475C705-86C8-2892-C1F3-757D9668937A}"/>
                    </a:ext>
                  </a:extLst>
                </p:cNvPr>
                <p:cNvPicPr/>
                <p:nvPr/>
              </p:nvPicPr>
              <p:blipFill>
                <a:blip r:embed="rId16"/>
                <a:stretch>
                  <a:fillRect/>
                </a:stretch>
              </p:blipFill>
              <p:spPr>
                <a:xfrm>
                  <a:off x="10639800" y="972242"/>
                  <a:ext cx="58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70E41A10-9614-21DD-140C-C9BD1571642A}"/>
                    </a:ext>
                  </a:extLst>
                </p14:cNvPr>
                <p14:cNvContentPartPr/>
                <p14:nvPr/>
              </p14:nvContentPartPr>
              <p14:xfrm>
                <a:off x="11060640" y="708362"/>
                <a:ext cx="312120" cy="134640"/>
              </p14:xfrm>
            </p:contentPart>
          </mc:Choice>
          <mc:Fallback xmlns="">
            <p:pic>
              <p:nvPicPr>
                <p:cNvPr id="11" name="Ink 10">
                  <a:extLst>
                    <a:ext uri="{FF2B5EF4-FFF2-40B4-BE49-F238E27FC236}">
                      <a16:creationId xmlns:a16="http://schemas.microsoft.com/office/drawing/2014/main" id="{70E41A10-9614-21DD-140C-C9BD1571642A}"/>
                    </a:ext>
                  </a:extLst>
                </p:cNvPr>
                <p:cNvPicPr/>
                <p:nvPr/>
              </p:nvPicPr>
              <p:blipFill>
                <a:blip r:embed="rId18"/>
                <a:stretch>
                  <a:fillRect/>
                </a:stretch>
              </p:blipFill>
              <p:spPr>
                <a:xfrm>
                  <a:off x="11053080" y="700802"/>
                  <a:ext cx="327240" cy="14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606A9240-A1DF-B25F-BE47-E5104043CE95}"/>
                  </a:ext>
                </a:extLst>
              </p14:cNvPr>
              <p14:cNvContentPartPr/>
              <p14:nvPr/>
            </p14:nvContentPartPr>
            <p14:xfrm>
              <a:off x="1154520" y="2760722"/>
              <a:ext cx="6501960" cy="136440"/>
            </p14:xfrm>
          </p:contentPart>
        </mc:Choice>
        <mc:Fallback xmlns="">
          <p:pic>
            <p:nvPicPr>
              <p:cNvPr id="14" name="Ink 13">
                <a:extLst>
                  <a:ext uri="{FF2B5EF4-FFF2-40B4-BE49-F238E27FC236}">
                    <a16:creationId xmlns:a16="http://schemas.microsoft.com/office/drawing/2014/main" id="{606A9240-A1DF-B25F-BE47-E5104043CE95}"/>
                  </a:ext>
                </a:extLst>
              </p:cNvPr>
              <p:cNvPicPr/>
              <p:nvPr/>
            </p:nvPicPr>
            <p:blipFill>
              <a:blip r:embed="rId20"/>
              <a:stretch>
                <a:fillRect/>
              </a:stretch>
            </p:blipFill>
            <p:spPr>
              <a:xfrm>
                <a:off x="1146960" y="2753162"/>
                <a:ext cx="6516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B7902DC-921E-E589-4FDF-5694BD8E0A4B}"/>
                  </a:ext>
                </a:extLst>
              </p14:cNvPr>
              <p14:cNvContentPartPr/>
              <p14:nvPr/>
            </p14:nvContentPartPr>
            <p14:xfrm>
              <a:off x="9901440" y="1921922"/>
              <a:ext cx="84960" cy="729720"/>
            </p14:xfrm>
          </p:contentPart>
        </mc:Choice>
        <mc:Fallback xmlns="">
          <p:pic>
            <p:nvPicPr>
              <p:cNvPr id="36" name="Ink 35">
                <a:extLst>
                  <a:ext uri="{FF2B5EF4-FFF2-40B4-BE49-F238E27FC236}">
                    <a16:creationId xmlns:a16="http://schemas.microsoft.com/office/drawing/2014/main" id="{EB7902DC-921E-E589-4FDF-5694BD8E0A4B}"/>
                  </a:ext>
                </a:extLst>
              </p:cNvPr>
              <p:cNvPicPr/>
              <p:nvPr/>
            </p:nvPicPr>
            <p:blipFill>
              <a:blip r:embed="rId22"/>
              <a:stretch>
                <a:fillRect/>
              </a:stretch>
            </p:blipFill>
            <p:spPr>
              <a:xfrm>
                <a:off x="9893880" y="1914362"/>
                <a:ext cx="9972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6" name="Ink 55">
                <a:extLst>
                  <a:ext uri="{FF2B5EF4-FFF2-40B4-BE49-F238E27FC236}">
                    <a16:creationId xmlns:a16="http://schemas.microsoft.com/office/drawing/2014/main" id="{918FC79D-6AF9-9E6A-DF20-EA2F2A82411F}"/>
                  </a:ext>
                </a:extLst>
              </p14:cNvPr>
              <p14:cNvContentPartPr/>
              <p14:nvPr/>
            </p14:nvContentPartPr>
            <p14:xfrm>
              <a:off x="9887400" y="1937042"/>
              <a:ext cx="842400" cy="630720"/>
            </p14:xfrm>
          </p:contentPart>
        </mc:Choice>
        <mc:Fallback xmlns="">
          <p:pic>
            <p:nvPicPr>
              <p:cNvPr id="56" name="Ink 55">
                <a:extLst>
                  <a:ext uri="{FF2B5EF4-FFF2-40B4-BE49-F238E27FC236}">
                    <a16:creationId xmlns:a16="http://schemas.microsoft.com/office/drawing/2014/main" id="{918FC79D-6AF9-9E6A-DF20-EA2F2A82411F}"/>
                  </a:ext>
                </a:extLst>
              </p:cNvPr>
              <p:cNvPicPr/>
              <p:nvPr/>
            </p:nvPicPr>
            <p:blipFill>
              <a:blip r:embed="rId24"/>
              <a:stretch>
                <a:fillRect/>
              </a:stretch>
            </p:blipFill>
            <p:spPr>
              <a:xfrm>
                <a:off x="9879840" y="1929482"/>
                <a:ext cx="85752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8" name="Ink 57">
                <a:extLst>
                  <a:ext uri="{FF2B5EF4-FFF2-40B4-BE49-F238E27FC236}">
                    <a16:creationId xmlns:a16="http://schemas.microsoft.com/office/drawing/2014/main" id="{0014D6FA-C36C-1D2E-F9DE-AD05431422FD}"/>
                  </a:ext>
                </a:extLst>
              </p14:cNvPr>
              <p14:cNvContentPartPr/>
              <p14:nvPr/>
            </p14:nvContentPartPr>
            <p14:xfrm>
              <a:off x="10238040" y="2162042"/>
              <a:ext cx="47520" cy="237240"/>
            </p14:xfrm>
          </p:contentPart>
        </mc:Choice>
        <mc:Fallback xmlns="">
          <p:pic>
            <p:nvPicPr>
              <p:cNvPr id="58" name="Ink 57">
                <a:extLst>
                  <a:ext uri="{FF2B5EF4-FFF2-40B4-BE49-F238E27FC236}">
                    <a16:creationId xmlns:a16="http://schemas.microsoft.com/office/drawing/2014/main" id="{0014D6FA-C36C-1D2E-F9DE-AD05431422FD}"/>
                  </a:ext>
                </a:extLst>
              </p:cNvPr>
              <p:cNvPicPr/>
              <p:nvPr/>
            </p:nvPicPr>
            <p:blipFill>
              <a:blip r:embed="rId26"/>
              <a:stretch>
                <a:fillRect/>
              </a:stretch>
            </p:blipFill>
            <p:spPr>
              <a:xfrm>
                <a:off x="10230480" y="2154482"/>
                <a:ext cx="626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1" name="Ink 70">
                <a:extLst>
                  <a:ext uri="{FF2B5EF4-FFF2-40B4-BE49-F238E27FC236}">
                    <a16:creationId xmlns:a16="http://schemas.microsoft.com/office/drawing/2014/main" id="{650D0867-85BE-CC8F-E28D-374474EF33CF}"/>
                  </a:ext>
                </a:extLst>
              </p14:cNvPr>
              <p14:cNvContentPartPr/>
              <p14:nvPr/>
            </p14:nvContentPartPr>
            <p14:xfrm>
              <a:off x="9843480" y="1856042"/>
              <a:ext cx="183600" cy="781200"/>
            </p14:xfrm>
          </p:contentPart>
        </mc:Choice>
        <mc:Fallback xmlns="">
          <p:pic>
            <p:nvPicPr>
              <p:cNvPr id="71" name="Ink 70">
                <a:extLst>
                  <a:ext uri="{FF2B5EF4-FFF2-40B4-BE49-F238E27FC236}">
                    <a16:creationId xmlns:a16="http://schemas.microsoft.com/office/drawing/2014/main" id="{650D0867-85BE-CC8F-E28D-374474EF33CF}"/>
                  </a:ext>
                </a:extLst>
              </p:cNvPr>
              <p:cNvPicPr/>
              <p:nvPr/>
            </p:nvPicPr>
            <p:blipFill>
              <a:blip r:embed="rId28"/>
              <a:stretch>
                <a:fillRect/>
              </a:stretch>
            </p:blipFill>
            <p:spPr>
              <a:xfrm>
                <a:off x="9835920" y="1848482"/>
                <a:ext cx="198360" cy="796320"/>
              </a:xfrm>
              <a:prstGeom prst="rect">
                <a:avLst/>
              </a:prstGeom>
            </p:spPr>
          </p:pic>
        </mc:Fallback>
      </mc:AlternateContent>
      <p:grpSp>
        <p:nvGrpSpPr>
          <p:cNvPr id="133" name="Group 132">
            <a:extLst>
              <a:ext uri="{FF2B5EF4-FFF2-40B4-BE49-F238E27FC236}">
                <a16:creationId xmlns:a16="http://schemas.microsoft.com/office/drawing/2014/main" id="{4473A5AA-3D60-AFB5-8271-917EFEC0AA24}"/>
              </a:ext>
            </a:extLst>
          </p:cNvPr>
          <p:cNvGrpSpPr/>
          <p:nvPr/>
        </p:nvGrpSpPr>
        <p:grpSpPr>
          <a:xfrm>
            <a:off x="8304840" y="1391642"/>
            <a:ext cx="2480040" cy="2694960"/>
            <a:chOff x="8304840" y="1391642"/>
            <a:chExt cx="2480040" cy="2694960"/>
          </a:xfrm>
        </p:grpSpPr>
        <mc:AlternateContent xmlns:mc="http://schemas.openxmlformats.org/markup-compatibility/2006" xmlns:p14="http://schemas.microsoft.com/office/powerpoint/2010/main">
          <mc:Choice Requires="p14">
            <p:contentPart p14:bwMode="auto" r:id="rId29">
              <p14:nvContentPartPr>
                <p14:cNvPr id="15" name="Ink 14">
                  <a:extLst>
                    <a:ext uri="{FF2B5EF4-FFF2-40B4-BE49-F238E27FC236}">
                      <a16:creationId xmlns:a16="http://schemas.microsoft.com/office/drawing/2014/main" id="{491D391B-E8A0-5A80-F8F2-A64ADC3D0CAB}"/>
                    </a:ext>
                  </a:extLst>
                </p14:cNvPr>
                <p14:cNvContentPartPr/>
                <p14:nvPr/>
              </p14:nvContentPartPr>
              <p14:xfrm>
                <a:off x="8304840" y="2568842"/>
                <a:ext cx="2480040" cy="92520"/>
              </p14:xfrm>
            </p:contentPart>
          </mc:Choice>
          <mc:Fallback xmlns="">
            <p:pic>
              <p:nvPicPr>
                <p:cNvPr id="15" name="Ink 14">
                  <a:extLst>
                    <a:ext uri="{FF2B5EF4-FFF2-40B4-BE49-F238E27FC236}">
                      <a16:creationId xmlns:a16="http://schemas.microsoft.com/office/drawing/2014/main" id="{491D391B-E8A0-5A80-F8F2-A64ADC3D0CAB}"/>
                    </a:ext>
                  </a:extLst>
                </p:cNvPr>
                <p:cNvPicPr/>
                <p:nvPr/>
              </p:nvPicPr>
              <p:blipFill>
                <a:blip r:embed="rId30"/>
                <a:stretch>
                  <a:fillRect/>
                </a:stretch>
              </p:blipFill>
              <p:spPr>
                <a:xfrm>
                  <a:off x="8297280" y="2561282"/>
                  <a:ext cx="2495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Ink 15">
                  <a:extLst>
                    <a:ext uri="{FF2B5EF4-FFF2-40B4-BE49-F238E27FC236}">
                      <a16:creationId xmlns:a16="http://schemas.microsoft.com/office/drawing/2014/main" id="{29323584-5A17-9E02-6FDA-043A29DBBAE3}"/>
                    </a:ext>
                  </a:extLst>
                </p14:cNvPr>
                <p14:cNvContentPartPr/>
                <p14:nvPr/>
              </p14:nvContentPartPr>
              <p14:xfrm>
                <a:off x="8444160" y="1760642"/>
                <a:ext cx="2090880" cy="878760"/>
              </p14:xfrm>
            </p:contentPart>
          </mc:Choice>
          <mc:Fallback xmlns="">
            <p:pic>
              <p:nvPicPr>
                <p:cNvPr id="16" name="Ink 15">
                  <a:extLst>
                    <a:ext uri="{FF2B5EF4-FFF2-40B4-BE49-F238E27FC236}">
                      <a16:creationId xmlns:a16="http://schemas.microsoft.com/office/drawing/2014/main" id="{29323584-5A17-9E02-6FDA-043A29DBBAE3}"/>
                    </a:ext>
                  </a:extLst>
                </p:cNvPr>
                <p:cNvPicPr/>
                <p:nvPr/>
              </p:nvPicPr>
              <p:blipFill>
                <a:blip r:embed="rId32"/>
                <a:stretch>
                  <a:fillRect/>
                </a:stretch>
              </p:blipFill>
              <p:spPr>
                <a:xfrm>
                  <a:off x="8436600" y="1753082"/>
                  <a:ext cx="2106000" cy="893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C23F933A-7C2A-8924-72C1-7C86C794B81B}"/>
                    </a:ext>
                  </a:extLst>
                </p14:cNvPr>
                <p14:cNvContentPartPr/>
                <p14:nvPr/>
              </p14:nvContentPartPr>
              <p14:xfrm>
                <a:off x="9349920" y="1644362"/>
                <a:ext cx="127440" cy="1027800"/>
              </p14:xfrm>
            </p:contentPart>
          </mc:Choice>
          <mc:Fallback xmlns="">
            <p:pic>
              <p:nvPicPr>
                <p:cNvPr id="18" name="Ink 17">
                  <a:extLst>
                    <a:ext uri="{FF2B5EF4-FFF2-40B4-BE49-F238E27FC236}">
                      <a16:creationId xmlns:a16="http://schemas.microsoft.com/office/drawing/2014/main" id="{C23F933A-7C2A-8924-72C1-7C86C794B81B}"/>
                    </a:ext>
                  </a:extLst>
                </p:cNvPr>
                <p:cNvPicPr/>
                <p:nvPr/>
              </p:nvPicPr>
              <p:blipFill>
                <a:blip r:embed="rId34"/>
                <a:stretch>
                  <a:fillRect/>
                </a:stretch>
              </p:blipFill>
              <p:spPr>
                <a:xfrm>
                  <a:off x="9342360" y="1636802"/>
                  <a:ext cx="142560" cy="1042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B4B2565C-5507-30AB-2F36-19CA7F1A2219}"/>
                    </a:ext>
                  </a:extLst>
                </p14:cNvPr>
                <p14:cNvContentPartPr/>
                <p14:nvPr/>
              </p14:nvContentPartPr>
              <p14:xfrm>
                <a:off x="9421200" y="2710682"/>
                <a:ext cx="145080" cy="142560"/>
              </p14:xfrm>
            </p:contentPart>
          </mc:Choice>
          <mc:Fallback xmlns="">
            <p:pic>
              <p:nvPicPr>
                <p:cNvPr id="19" name="Ink 18">
                  <a:extLst>
                    <a:ext uri="{FF2B5EF4-FFF2-40B4-BE49-F238E27FC236}">
                      <a16:creationId xmlns:a16="http://schemas.microsoft.com/office/drawing/2014/main" id="{B4B2565C-5507-30AB-2F36-19CA7F1A2219}"/>
                    </a:ext>
                  </a:extLst>
                </p:cNvPr>
                <p:cNvPicPr/>
                <p:nvPr/>
              </p:nvPicPr>
              <p:blipFill>
                <a:blip r:embed="rId36"/>
                <a:stretch>
                  <a:fillRect/>
                </a:stretch>
              </p:blipFill>
              <p:spPr>
                <a:xfrm>
                  <a:off x="9413640" y="2703122"/>
                  <a:ext cx="160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0C4DB793-276D-3DFB-9643-A7E19F06C9FF}"/>
                    </a:ext>
                  </a:extLst>
                </p14:cNvPr>
                <p14:cNvContentPartPr/>
                <p14:nvPr/>
              </p14:nvContentPartPr>
              <p14:xfrm>
                <a:off x="9892800" y="2556602"/>
                <a:ext cx="7920" cy="19080"/>
              </p14:xfrm>
            </p:contentPart>
          </mc:Choice>
          <mc:Fallback xmlns="">
            <p:pic>
              <p:nvPicPr>
                <p:cNvPr id="21" name="Ink 20">
                  <a:extLst>
                    <a:ext uri="{FF2B5EF4-FFF2-40B4-BE49-F238E27FC236}">
                      <a16:creationId xmlns:a16="http://schemas.microsoft.com/office/drawing/2014/main" id="{0C4DB793-276D-3DFB-9643-A7E19F06C9FF}"/>
                    </a:ext>
                  </a:extLst>
                </p:cNvPr>
                <p:cNvPicPr/>
                <p:nvPr/>
              </p:nvPicPr>
              <p:blipFill>
                <a:blip r:embed="rId38"/>
                <a:stretch>
                  <a:fillRect/>
                </a:stretch>
              </p:blipFill>
              <p:spPr>
                <a:xfrm>
                  <a:off x="9885240" y="2549042"/>
                  <a:ext cx="230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0381118-5B3D-5087-4C1C-0B9731429CD4}"/>
                    </a:ext>
                  </a:extLst>
                </p14:cNvPr>
                <p14:cNvContentPartPr/>
                <p14:nvPr/>
              </p14:nvContentPartPr>
              <p14:xfrm>
                <a:off x="9889560" y="2231162"/>
                <a:ext cx="360" cy="360"/>
              </p14:xfrm>
            </p:contentPart>
          </mc:Choice>
          <mc:Fallback xmlns="">
            <p:pic>
              <p:nvPicPr>
                <p:cNvPr id="25" name="Ink 24">
                  <a:extLst>
                    <a:ext uri="{FF2B5EF4-FFF2-40B4-BE49-F238E27FC236}">
                      <a16:creationId xmlns:a16="http://schemas.microsoft.com/office/drawing/2014/main" id="{20381118-5B3D-5087-4C1C-0B9731429CD4}"/>
                    </a:ext>
                  </a:extLst>
                </p:cNvPr>
                <p:cNvPicPr/>
                <p:nvPr/>
              </p:nvPicPr>
              <p:blipFill>
                <a:blip r:embed="rId40"/>
                <a:stretch>
                  <a:fillRect/>
                </a:stretch>
              </p:blipFill>
              <p:spPr>
                <a:xfrm>
                  <a:off x="9882000" y="222360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59C81824-3DAA-AA27-2CC8-C221CB5335F1}"/>
                    </a:ext>
                  </a:extLst>
                </p14:cNvPr>
                <p14:cNvContentPartPr/>
                <p14:nvPr/>
              </p14:nvContentPartPr>
              <p14:xfrm>
                <a:off x="9924480" y="2396762"/>
                <a:ext cx="19080" cy="128520"/>
              </p14:xfrm>
            </p:contentPart>
          </mc:Choice>
          <mc:Fallback xmlns="">
            <p:pic>
              <p:nvPicPr>
                <p:cNvPr id="26" name="Ink 25">
                  <a:extLst>
                    <a:ext uri="{FF2B5EF4-FFF2-40B4-BE49-F238E27FC236}">
                      <a16:creationId xmlns:a16="http://schemas.microsoft.com/office/drawing/2014/main" id="{59C81824-3DAA-AA27-2CC8-C221CB5335F1}"/>
                    </a:ext>
                  </a:extLst>
                </p:cNvPr>
                <p:cNvPicPr/>
                <p:nvPr/>
              </p:nvPicPr>
              <p:blipFill>
                <a:blip r:embed="rId42"/>
                <a:stretch>
                  <a:fillRect/>
                </a:stretch>
              </p:blipFill>
              <p:spPr>
                <a:xfrm>
                  <a:off x="9916920" y="2389202"/>
                  <a:ext cx="34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09B88941-D661-DEBC-84AE-22088F74AFE0}"/>
                    </a:ext>
                  </a:extLst>
                </p14:cNvPr>
                <p14:cNvContentPartPr/>
                <p14:nvPr/>
              </p14:nvContentPartPr>
              <p14:xfrm>
                <a:off x="9973800" y="2512682"/>
                <a:ext cx="2520" cy="80280"/>
              </p14:xfrm>
            </p:contentPart>
          </mc:Choice>
          <mc:Fallback xmlns="">
            <p:pic>
              <p:nvPicPr>
                <p:cNvPr id="29" name="Ink 28">
                  <a:extLst>
                    <a:ext uri="{FF2B5EF4-FFF2-40B4-BE49-F238E27FC236}">
                      <a16:creationId xmlns:a16="http://schemas.microsoft.com/office/drawing/2014/main" id="{09B88941-D661-DEBC-84AE-22088F74AFE0}"/>
                    </a:ext>
                  </a:extLst>
                </p:cNvPr>
                <p:cNvPicPr/>
                <p:nvPr/>
              </p:nvPicPr>
              <p:blipFill>
                <a:blip r:embed="rId44"/>
                <a:stretch>
                  <a:fillRect/>
                </a:stretch>
              </p:blipFill>
              <p:spPr>
                <a:xfrm>
                  <a:off x="9966240" y="2505482"/>
                  <a:ext cx="176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Ink 37">
                  <a:extLst>
                    <a:ext uri="{FF2B5EF4-FFF2-40B4-BE49-F238E27FC236}">
                      <a16:creationId xmlns:a16="http://schemas.microsoft.com/office/drawing/2014/main" id="{CAEBA613-167B-597B-07F7-CB738EFABD1B}"/>
                    </a:ext>
                  </a:extLst>
                </p14:cNvPr>
                <p14:cNvContentPartPr/>
                <p14:nvPr/>
              </p14:nvContentPartPr>
              <p14:xfrm>
                <a:off x="10028520" y="2727962"/>
                <a:ext cx="18000" cy="12240"/>
              </p14:xfrm>
            </p:contentPart>
          </mc:Choice>
          <mc:Fallback xmlns="">
            <p:pic>
              <p:nvPicPr>
                <p:cNvPr id="38" name="Ink 37">
                  <a:extLst>
                    <a:ext uri="{FF2B5EF4-FFF2-40B4-BE49-F238E27FC236}">
                      <a16:creationId xmlns:a16="http://schemas.microsoft.com/office/drawing/2014/main" id="{CAEBA613-167B-597B-07F7-CB738EFABD1B}"/>
                    </a:ext>
                  </a:extLst>
                </p:cNvPr>
                <p:cNvPicPr/>
                <p:nvPr/>
              </p:nvPicPr>
              <p:blipFill>
                <a:blip r:embed="rId46"/>
                <a:stretch>
                  <a:fillRect/>
                </a:stretch>
              </p:blipFill>
              <p:spPr>
                <a:xfrm>
                  <a:off x="10021320" y="2720402"/>
                  <a:ext cx="33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Ink 22">
                  <a:extLst>
                    <a:ext uri="{FF2B5EF4-FFF2-40B4-BE49-F238E27FC236}">
                      <a16:creationId xmlns:a16="http://schemas.microsoft.com/office/drawing/2014/main" id="{62510A51-24F6-C979-1295-2B3EDAF84403}"/>
                    </a:ext>
                  </a:extLst>
                </p14:cNvPr>
                <p14:cNvContentPartPr/>
                <p14:nvPr/>
              </p14:nvContentPartPr>
              <p14:xfrm>
                <a:off x="9832320" y="1803482"/>
                <a:ext cx="360" cy="44280"/>
              </p14:xfrm>
            </p:contentPart>
          </mc:Choice>
          <mc:Fallback xmlns="">
            <p:pic>
              <p:nvPicPr>
                <p:cNvPr id="23" name="Ink 22">
                  <a:extLst>
                    <a:ext uri="{FF2B5EF4-FFF2-40B4-BE49-F238E27FC236}">
                      <a16:creationId xmlns:a16="http://schemas.microsoft.com/office/drawing/2014/main" id="{62510A51-24F6-C979-1295-2B3EDAF84403}"/>
                    </a:ext>
                  </a:extLst>
                </p:cNvPr>
                <p:cNvPicPr/>
                <p:nvPr/>
              </p:nvPicPr>
              <p:blipFill>
                <a:blip r:embed="rId48"/>
                <a:stretch>
                  <a:fillRect/>
                </a:stretch>
              </p:blipFill>
              <p:spPr>
                <a:xfrm>
                  <a:off x="9824760" y="1795922"/>
                  <a:ext cx="15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Ink 23">
                  <a:extLst>
                    <a:ext uri="{FF2B5EF4-FFF2-40B4-BE49-F238E27FC236}">
                      <a16:creationId xmlns:a16="http://schemas.microsoft.com/office/drawing/2014/main" id="{40D7B159-3EDA-E929-4CDA-963FDCB6ED80}"/>
                    </a:ext>
                  </a:extLst>
                </p14:cNvPr>
                <p14:cNvContentPartPr/>
                <p14:nvPr/>
              </p14:nvContentPartPr>
              <p14:xfrm>
                <a:off x="9852120" y="1894562"/>
                <a:ext cx="1440" cy="60840"/>
              </p14:xfrm>
            </p:contentPart>
          </mc:Choice>
          <mc:Fallback xmlns="">
            <p:pic>
              <p:nvPicPr>
                <p:cNvPr id="24" name="Ink 23">
                  <a:extLst>
                    <a:ext uri="{FF2B5EF4-FFF2-40B4-BE49-F238E27FC236}">
                      <a16:creationId xmlns:a16="http://schemas.microsoft.com/office/drawing/2014/main" id="{40D7B159-3EDA-E929-4CDA-963FDCB6ED80}"/>
                    </a:ext>
                  </a:extLst>
                </p:cNvPr>
                <p:cNvPicPr/>
                <p:nvPr/>
              </p:nvPicPr>
              <p:blipFill>
                <a:blip r:embed="rId50"/>
                <a:stretch>
                  <a:fillRect/>
                </a:stretch>
              </p:blipFill>
              <p:spPr>
                <a:xfrm>
                  <a:off x="9844560" y="1887002"/>
                  <a:ext cx="165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Ink 27">
                  <a:extLst>
                    <a:ext uri="{FF2B5EF4-FFF2-40B4-BE49-F238E27FC236}">
                      <a16:creationId xmlns:a16="http://schemas.microsoft.com/office/drawing/2014/main" id="{A860D2CA-23C0-6679-0CEA-6D35202C67FF}"/>
                    </a:ext>
                  </a:extLst>
                </p14:cNvPr>
                <p14:cNvContentPartPr/>
                <p14:nvPr/>
              </p14:nvContentPartPr>
              <p14:xfrm>
                <a:off x="9839160" y="1887722"/>
                <a:ext cx="23400" cy="27720"/>
              </p14:xfrm>
            </p:contentPart>
          </mc:Choice>
          <mc:Fallback xmlns="">
            <p:pic>
              <p:nvPicPr>
                <p:cNvPr id="28" name="Ink 27">
                  <a:extLst>
                    <a:ext uri="{FF2B5EF4-FFF2-40B4-BE49-F238E27FC236}">
                      <a16:creationId xmlns:a16="http://schemas.microsoft.com/office/drawing/2014/main" id="{A860D2CA-23C0-6679-0CEA-6D35202C67FF}"/>
                    </a:ext>
                  </a:extLst>
                </p:cNvPr>
                <p:cNvPicPr/>
                <p:nvPr/>
              </p:nvPicPr>
              <p:blipFill>
                <a:blip r:embed="rId52"/>
                <a:stretch>
                  <a:fillRect/>
                </a:stretch>
              </p:blipFill>
              <p:spPr>
                <a:xfrm>
                  <a:off x="9831600" y="1880162"/>
                  <a:ext cx="38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1D021E91-47B2-94E7-F3B1-9EA1838DBA1C}"/>
                    </a:ext>
                  </a:extLst>
                </p14:cNvPr>
                <p14:cNvContentPartPr/>
                <p14:nvPr/>
              </p14:nvContentPartPr>
              <p14:xfrm>
                <a:off x="9855360" y="1567682"/>
                <a:ext cx="297720" cy="260280"/>
              </p14:xfrm>
            </p:contentPart>
          </mc:Choice>
          <mc:Fallback xmlns="">
            <p:pic>
              <p:nvPicPr>
                <p:cNvPr id="31" name="Ink 30">
                  <a:extLst>
                    <a:ext uri="{FF2B5EF4-FFF2-40B4-BE49-F238E27FC236}">
                      <a16:creationId xmlns:a16="http://schemas.microsoft.com/office/drawing/2014/main" id="{1D021E91-47B2-94E7-F3B1-9EA1838DBA1C}"/>
                    </a:ext>
                  </a:extLst>
                </p:cNvPr>
                <p:cNvPicPr/>
                <p:nvPr/>
              </p:nvPicPr>
              <p:blipFill>
                <a:blip r:embed="rId54"/>
                <a:stretch>
                  <a:fillRect/>
                </a:stretch>
              </p:blipFill>
              <p:spPr>
                <a:xfrm>
                  <a:off x="9847800" y="1560122"/>
                  <a:ext cx="312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E4058A8E-F987-7A3A-AE9E-2F2407E7AAB9}"/>
                    </a:ext>
                  </a:extLst>
                </p14:cNvPr>
                <p14:cNvContentPartPr/>
                <p14:nvPr/>
              </p14:nvContentPartPr>
              <p14:xfrm>
                <a:off x="10238760" y="1409642"/>
                <a:ext cx="37080" cy="139680"/>
              </p14:xfrm>
            </p:contentPart>
          </mc:Choice>
          <mc:Fallback xmlns="">
            <p:pic>
              <p:nvPicPr>
                <p:cNvPr id="33" name="Ink 32">
                  <a:extLst>
                    <a:ext uri="{FF2B5EF4-FFF2-40B4-BE49-F238E27FC236}">
                      <a16:creationId xmlns:a16="http://schemas.microsoft.com/office/drawing/2014/main" id="{E4058A8E-F987-7A3A-AE9E-2F2407E7AAB9}"/>
                    </a:ext>
                  </a:extLst>
                </p:cNvPr>
                <p:cNvPicPr/>
                <p:nvPr/>
              </p:nvPicPr>
              <p:blipFill>
                <a:blip r:embed="rId56"/>
                <a:stretch>
                  <a:fillRect/>
                </a:stretch>
              </p:blipFill>
              <p:spPr>
                <a:xfrm>
                  <a:off x="10231200" y="1402082"/>
                  <a:ext cx="52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6DD554BB-73CB-2C26-1BE4-ED2DECED7C42}"/>
                    </a:ext>
                  </a:extLst>
                </p14:cNvPr>
                <p14:cNvContentPartPr/>
                <p14:nvPr/>
              </p14:nvContentPartPr>
              <p14:xfrm>
                <a:off x="10336680" y="1409282"/>
                <a:ext cx="133200" cy="154440"/>
              </p14:xfrm>
            </p:contentPart>
          </mc:Choice>
          <mc:Fallback xmlns="">
            <p:pic>
              <p:nvPicPr>
                <p:cNvPr id="34" name="Ink 33">
                  <a:extLst>
                    <a:ext uri="{FF2B5EF4-FFF2-40B4-BE49-F238E27FC236}">
                      <a16:creationId xmlns:a16="http://schemas.microsoft.com/office/drawing/2014/main" id="{6DD554BB-73CB-2C26-1BE4-ED2DECED7C42}"/>
                    </a:ext>
                  </a:extLst>
                </p:cNvPr>
                <p:cNvPicPr/>
                <p:nvPr/>
              </p:nvPicPr>
              <p:blipFill>
                <a:blip r:embed="rId58"/>
                <a:stretch>
                  <a:fillRect/>
                </a:stretch>
              </p:blipFill>
              <p:spPr>
                <a:xfrm>
                  <a:off x="10329120" y="1401722"/>
                  <a:ext cx="148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2F72E9BB-0962-7AED-9FEF-4FA2AE8D675C}"/>
                    </a:ext>
                  </a:extLst>
                </p14:cNvPr>
                <p14:cNvContentPartPr/>
                <p14:nvPr/>
              </p14:nvContentPartPr>
              <p14:xfrm>
                <a:off x="9832320" y="1638962"/>
                <a:ext cx="368280" cy="254880"/>
              </p14:xfrm>
            </p:contentPart>
          </mc:Choice>
          <mc:Fallback xmlns="">
            <p:pic>
              <p:nvPicPr>
                <p:cNvPr id="40" name="Ink 39">
                  <a:extLst>
                    <a:ext uri="{FF2B5EF4-FFF2-40B4-BE49-F238E27FC236}">
                      <a16:creationId xmlns:a16="http://schemas.microsoft.com/office/drawing/2014/main" id="{2F72E9BB-0962-7AED-9FEF-4FA2AE8D675C}"/>
                    </a:ext>
                  </a:extLst>
                </p:cNvPr>
                <p:cNvPicPr/>
                <p:nvPr/>
              </p:nvPicPr>
              <p:blipFill>
                <a:blip r:embed="rId60"/>
                <a:stretch>
                  <a:fillRect/>
                </a:stretch>
              </p:blipFill>
              <p:spPr>
                <a:xfrm>
                  <a:off x="9824760" y="1631402"/>
                  <a:ext cx="383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36C79525-F5E8-AE98-6595-B65B2BECABEB}"/>
                    </a:ext>
                  </a:extLst>
                </p14:cNvPr>
                <p14:cNvContentPartPr/>
                <p14:nvPr/>
              </p14:nvContentPartPr>
              <p14:xfrm>
                <a:off x="10195560" y="1391642"/>
                <a:ext cx="315360" cy="210240"/>
              </p14:xfrm>
            </p:contentPart>
          </mc:Choice>
          <mc:Fallback xmlns="">
            <p:pic>
              <p:nvPicPr>
                <p:cNvPr id="42" name="Ink 41">
                  <a:extLst>
                    <a:ext uri="{FF2B5EF4-FFF2-40B4-BE49-F238E27FC236}">
                      <a16:creationId xmlns:a16="http://schemas.microsoft.com/office/drawing/2014/main" id="{36C79525-F5E8-AE98-6595-B65B2BECABEB}"/>
                    </a:ext>
                  </a:extLst>
                </p:cNvPr>
                <p:cNvPicPr/>
                <p:nvPr/>
              </p:nvPicPr>
              <p:blipFill>
                <a:blip r:embed="rId62"/>
                <a:stretch>
                  <a:fillRect/>
                </a:stretch>
              </p:blipFill>
              <p:spPr>
                <a:xfrm>
                  <a:off x="10188000" y="1384082"/>
                  <a:ext cx="330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80886FB8-B4D5-0B0B-8F56-2A129D16A0BA}"/>
                    </a:ext>
                  </a:extLst>
                </p14:cNvPr>
                <p14:cNvContentPartPr/>
                <p14:nvPr/>
              </p14:nvContentPartPr>
              <p14:xfrm>
                <a:off x="9812880" y="2754242"/>
                <a:ext cx="102600" cy="149040"/>
              </p14:xfrm>
            </p:contentPart>
          </mc:Choice>
          <mc:Fallback xmlns="">
            <p:pic>
              <p:nvPicPr>
                <p:cNvPr id="44" name="Ink 43">
                  <a:extLst>
                    <a:ext uri="{FF2B5EF4-FFF2-40B4-BE49-F238E27FC236}">
                      <a16:creationId xmlns:a16="http://schemas.microsoft.com/office/drawing/2014/main" id="{80886FB8-B4D5-0B0B-8F56-2A129D16A0BA}"/>
                    </a:ext>
                  </a:extLst>
                </p:cNvPr>
                <p:cNvPicPr/>
                <p:nvPr/>
              </p:nvPicPr>
              <p:blipFill>
                <a:blip r:embed="rId64"/>
                <a:stretch>
                  <a:fillRect/>
                </a:stretch>
              </p:blipFill>
              <p:spPr>
                <a:xfrm>
                  <a:off x="9805320" y="2746682"/>
                  <a:ext cx="117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46AAE213-8F96-8974-5705-F2A71A7FECCB}"/>
                    </a:ext>
                  </a:extLst>
                </p14:cNvPr>
                <p14:cNvContentPartPr/>
                <p14:nvPr/>
              </p14:nvContentPartPr>
              <p14:xfrm>
                <a:off x="9828000" y="2707082"/>
                <a:ext cx="267120" cy="129600"/>
              </p14:xfrm>
            </p:contentPart>
          </mc:Choice>
          <mc:Fallback xmlns="">
            <p:pic>
              <p:nvPicPr>
                <p:cNvPr id="45" name="Ink 44">
                  <a:extLst>
                    <a:ext uri="{FF2B5EF4-FFF2-40B4-BE49-F238E27FC236}">
                      <a16:creationId xmlns:a16="http://schemas.microsoft.com/office/drawing/2014/main" id="{46AAE213-8F96-8974-5705-F2A71A7FECCB}"/>
                    </a:ext>
                  </a:extLst>
                </p:cNvPr>
                <p:cNvPicPr/>
                <p:nvPr/>
              </p:nvPicPr>
              <p:blipFill>
                <a:blip r:embed="rId66"/>
                <a:stretch>
                  <a:fillRect/>
                </a:stretch>
              </p:blipFill>
              <p:spPr>
                <a:xfrm>
                  <a:off x="9820440" y="2699522"/>
                  <a:ext cx="281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9E5FFAD5-D4EC-1B4B-0959-74D3D1229363}"/>
                    </a:ext>
                  </a:extLst>
                </p14:cNvPr>
                <p14:cNvContentPartPr/>
                <p14:nvPr/>
              </p14:nvContentPartPr>
              <p14:xfrm>
                <a:off x="10309680" y="2730122"/>
                <a:ext cx="66600" cy="152640"/>
              </p14:xfrm>
            </p:contentPart>
          </mc:Choice>
          <mc:Fallback xmlns="">
            <p:pic>
              <p:nvPicPr>
                <p:cNvPr id="46" name="Ink 45">
                  <a:extLst>
                    <a:ext uri="{FF2B5EF4-FFF2-40B4-BE49-F238E27FC236}">
                      <a16:creationId xmlns:a16="http://schemas.microsoft.com/office/drawing/2014/main" id="{9E5FFAD5-D4EC-1B4B-0959-74D3D1229363}"/>
                    </a:ext>
                  </a:extLst>
                </p:cNvPr>
                <p:cNvPicPr/>
                <p:nvPr/>
              </p:nvPicPr>
              <p:blipFill>
                <a:blip r:embed="rId68"/>
                <a:stretch>
                  <a:fillRect/>
                </a:stretch>
              </p:blipFill>
              <p:spPr>
                <a:xfrm>
                  <a:off x="10302120" y="2722562"/>
                  <a:ext cx="817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A140094E-3BF0-DDAE-506D-D9934CFE51AF}"/>
                    </a:ext>
                  </a:extLst>
                </p14:cNvPr>
                <p14:cNvContentPartPr/>
                <p14:nvPr/>
              </p14:nvContentPartPr>
              <p14:xfrm>
                <a:off x="10393920" y="2718962"/>
                <a:ext cx="77040" cy="127440"/>
              </p14:xfrm>
            </p:contentPart>
          </mc:Choice>
          <mc:Fallback xmlns="">
            <p:pic>
              <p:nvPicPr>
                <p:cNvPr id="47" name="Ink 46">
                  <a:extLst>
                    <a:ext uri="{FF2B5EF4-FFF2-40B4-BE49-F238E27FC236}">
                      <a16:creationId xmlns:a16="http://schemas.microsoft.com/office/drawing/2014/main" id="{A140094E-3BF0-DDAE-506D-D9934CFE51AF}"/>
                    </a:ext>
                  </a:extLst>
                </p:cNvPr>
                <p:cNvPicPr/>
                <p:nvPr/>
              </p:nvPicPr>
              <p:blipFill>
                <a:blip r:embed="rId70"/>
                <a:stretch>
                  <a:fillRect/>
                </a:stretch>
              </p:blipFill>
              <p:spPr>
                <a:xfrm>
                  <a:off x="10386360" y="2711402"/>
                  <a:ext cx="92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D46948C1-6538-F1C9-9EEC-38C524E0ED00}"/>
                    </a:ext>
                  </a:extLst>
                </p14:cNvPr>
                <p14:cNvContentPartPr/>
                <p14:nvPr/>
              </p14:nvContentPartPr>
              <p14:xfrm>
                <a:off x="10240200" y="2261762"/>
                <a:ext cx="44280" cy="373320"/>
              </p14:xfrm>
            </p:contentPart>
          </mc:Choice>
          <mc:Fallback xmlns="">
            <p:pic>
              <p:nvPicPr>
                <p:cNvPr id="48" name="Ink 47">
                  <a:extLst>
                    <a:ext uri="{FF2B5EF4-FFF2-40B4-BE49-F238E27FC236}">
                      <a16:creationId xmlns:a16="http://schemas.microsoft.com/office/drawing/2014/main" id="{D46948C1-6538-F1C9-9EEC-38C524E0ED00}"/>
                    </a:ext>
                  </a:extLst>
                </p:cNvPr>
                <p:cNvPicPr/>
                <p:nvPr/>
              </p:nvPicPr>
              <p:blipFill>
                <a:blip r:embed="rId72"/>
                <a:stretch>
                  <a:fillRect/>
                </a:stretch>
              </p:blipFill>
              <p:spPr>
                <a:xfrm>
                  <a:off x="10232640" y="2254202"/>
                  <a:ext cx="594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FE5000B9-8BF7-2BEF-D676-EFE71B1956D2}"/>
                    </a:ext>
                  </a:extLst>
                </p14:cNvPr>
                <p14:cNvContentPartPr/>
                <p14:nvPr/>
              </p14:nvContentPartPr>
              <p14:xfrm>
                <a:off x="10070280" y="2133602"/>
                <a:ext cx="60840" cy="229680"/>
              </p14:xfrm>
            </p:contentPart>
          </mc:Choice>
          <mc:Fallback xmlns="">
            <p:pic>
              <p:nvPicPr>
                <p:cNvPr id="49" name="Ink 48">
                  <a:extLst>
                    <a:ext uri="{FF2B5EF4-FFF2-40B4-BE49-F238E27FC236}">
                      <a16:creationId xmlns:a16="http://schemas.microsoft.com/office/drawing/2014/main" id="{FE5000B9-8BF7-2BEF-D676-EFE71B1956D2}"/>
                    </a:ext>
                  </a:extLst>
                </p:cNvPr>
                <p:cNvPicPr/>
                <p:nvPr/>
              </p:nvPicPr>
              <p:blipFill>
                <a:blip r:embed="rId74"/>
                <a:stretch>
                  <a:fillRect/>
                </a:stretch>
              </p:blipFill>
              <p:spPr>
                <a:xfrm>
                  <a:off x="10062720" y="2126042"/>
                  <a:ext cx="759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4B1ED77C-7BB1-1B38-C0D2-DF94ED9AF494}"/>
                    </a:ext>
                  </a:extLst>
                </p14:cNvPr>
                <p14:cNvContentPartPr/>
                <p14:nvPr/>
              </p14:nvContentPartPr>
              <p14:xfrm>
                <a:off x="10090080" y="2256362"/>
                <a:ext cx="103320" cy="243720"/>
              </p14:xfrm>
            </p:contentPart>
          </mc:Choice>
          <mc:Fallback xmlns="">
            <p:pic>
              <p:nvPicPr>
                <p:cNvPr id="50" name="Ink 49">
                  <a:extLst>
                    <a:ext uri="{FF2B5EF4-FFF2-40B4-BE49-F238E27FC236}">
                      <a16:creationId xmlns:a16="http://schemas.microsoft.com/office/drawing/2014/main" id="{4B1ED77C-7BB1-1B38-C0D2-DF94ED9AF494}"/>
                    </a:ext>
                  </a:extLst>
                </p:cNvPr>
                <p:cNvPicPr/>
                <p:nvPr/>
              </p:nvPicPr>
              <p:blipFill>
                <a:blip r:embed="rId76"/>
                <a:stretch>
                  <a:fillRect/>
                </a:stretch>
              </p:blipFill>
              <p:spPr>
                <a:xfrm>
                  <a:off x="10082520" y="2248802"/>
                  <a:ext cx="1184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Ink 50">
                  <a:extLst>
                    <a:ext uri="{FF2B5EF4-FFF2-40B4-BE49-F238E27FC236}">
                      <a16:creationId xmlns:a16="http://schemas.microsoft.com/office/drawing/2014/main" id="{394A2F82-95AC-FE68-F9D8-115C49286163}"/>
                    </a:ext>
                  </a:extLst>
                </p14:cNvPr>
                <p14:cNvContentPartPr/>
                <p14:nvPr/>
              </p14:nvContentPartPr>
              <p14:xfrm>
                <a:off x="10174320" y="2389922"/>
                <a:ext cx="83160" cy="160560"/>
              </p14:xfrm>
            </p:contentPart>
          </mc:Choice>
          <mc:Fallback xmlns="">
            <p:pic>
              <p:nvPicPr>
                <p:cNvPr id="51" name="Ink 50">
                  <a:extLst>
                    <a:ext uri="{FF2B5EF4-FFF2-40B4-BE49-F238E27FC236}">
                      <a16:creationId xmlns:a16="http://schemas.microsoft.com/office/drawing/2014/main" id="{394A2F82-95AC-FE68-F9D8-115C49286163}"/>
                    </a:ext>
                  </a:extLst>
                </p:cNvPr>
                <p:cNvPicPr/>
                <p:nvPr/>
              </p:nvPicPr>
              <p:blipFill>
                <a:blip r:embed="rId78"/>
                <a:stretch>
                  <a:fillRect/>
                </a:stretch>
              </p:blipFill>
              <p:spPr>
                <a:xfrm>
                  <a:off x="10166760" y="2382362"/>
                  <a:ext cx="98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2FE8644A-4A9F-6F54-A72F-1BD9C92A274A}"/>
                    </a:ext>
                  </a:extLst>
                </p14:cNvPr>
                <p14:cNvContentPartPr/>
                <p14:nvPr/>
              </p14:nvContentPartPr>
              <p14:xfrm>
                <a:off x="10177920" y="2518442"/>
                <a:ext cx="68400" cy="114480"/>
              </p14:xfrm>
            </p:contentPart>
          </mc:Choice>
          <mc:Fallback xmlns="">
            <p:pic>
              <p:nvPicPr>
                <p:cNvPr id="52" name="Ink 51">
                  <a:extLst>
                    <a:ext uri="{FF2B5EF4-FFF2-40B4-BE49-F238E27FC236}">
                      <a16:creationId xmlns:a16="http://schemas.microsoft.com/office/drawing/2014/main" id="{2FE8644A-4A9F-6F54-A72F-1BD9C92A274A}"/>
                    </a:ext>
                  </a:extLst>
                </p:cNvPr>
                <p:cNvPicPr/>
                <p:nvPr/>
              </p:nvPicPr>
              <p:blipFill>
                <a:blip r:embed="rId80"/>
                <a:stretch>
                  <a:fillRect/>
                </a:stretch>
              </p:blipFill>
              <p:spPr>
                <a:xfrm>
                  <a:off x="10170360" y="2510882"/>
                  <a:ext cx="83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F451D51E-CE83-E28C-59E0-2990A74915DB}"/>
                    </a:ext>
                  </a:extLst>
                </p14:cNvPr>
                <p14:cNvContentPartPr/>
                <p14:nvPr/>
              </p14:nvContentPartPr>
              <p14:xfrm>
                <a:off x="9906120" y="1965122"/>
                <a:ext cx="290880" cy="586800"/>
              </p14:xfrm>
            </p:contentPart>
          </mc:Choice>
          <mc:Fallback xmlns="">
            <p:pic>
              <p:nvPicPr>
                <p:cNvPr id="54" name="Ink 53">
                  <a:extLst>
                    <a:ext uri="{FF2B5EF4-FFF2-40B4-BE49-F238E27FC236}">
                      <a16:creationId xmlns:a16="http://schemas.microsoft.com/office/drawing/2014/main" id="{F451D51E-CE83-E28C-59E0-2990A74915DB}"/>
                    </a:ext>
                  </a:extLst>
                </p:cNvPr>
                <p:cNvPicPr/>
                <p:nvPr/>
              </p:nvPicPr>
              <p:blipFill>
                <a:blip r:embed="rId82"/>
                <a:stretch>
                  <a:fillRect/>
                </a:stretch>
              </p:blipFill>
              <p:spPr>
                <a:xfrm>
                  <a:off x="9898560" y="1957562"/>
                  <a:ext cx="3060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Ink 59">
                  <a:extLst>
                    <a:ext uri="{FF2B5EF4-FFF2-40B4-BE49-F238E27FC236}">
                      <a16:creationId xmlns:a16="http://schemas.microsoft.com/office/drawing/2014/main" id="{63B3E201-AB56-25D8-676A-3C35248692F4}"/>
                    </a:ext>
                  </a:extLst>
                </p14:cNvPr>
                <p14:cNvContentPartPr/>
                <p14:nvPr/>
              </p14:nvContentPartPr>
              <p14:xfrm>
                <a:off x="10397160" y="2778362"/>
                <a:ext cx="4680" cy="9000"/>
              </p14:xfrm>
            </p:contentPart>
          </mc:Choice>
          <mc:Fallback xmlns="">
            <p:pic>
              <p:nvPicPr>
                <p:cNvPr id="60" name="Ink 59">
                  <a:extLst>
                    <a:ext uri="{FF2B5EF4-FFF2-40B4-BE49-F238E27FC236}">
                      <a16:creationId xmlns:a16="http://schemas.microsoft.com/office/drawing/2014/main" id="{63B3E201-AB56-25D8-676A-3C35248692F4}"/>
                    </a:ext>
                  </a:extLst>
                </p:cNvPr>
                <p:cNvPicPr/>
                <p:nvPr/>
              </p:nvPicPr>
              <p:blipFill>
                <a:blip r:embed="rId84"/>
                <a:stretch>
                  <a:fillRect/>
                </a:stretch>
              </p:blipFill>
              <p:spPr>
                <a:xfrm>
                  <a:off x="10389600" y="2770802"/>
                  <a:ext cx="19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5" name="Ink 64">
                  <a:extLst>
                    <a:ext uri="{FF2B5EF4-FFF2-40B4-BE49-F238E27FC236}">
                      <a16:creationId xmlns:a16="http://schemas.microsoft.com/office/drawing/2014/main" id="{9EDDABE4-5043-4949-8E78-A7553E950C50}"/>
                    </a:ext>
                  </a:extLst>
                </p14:cNvPr>
                <p14:cNvContentPartPr/>
                <p14:nvPr/>
              </p14:nvContentPartPr>
              <p14:xfrm>
                <a:off x="9956520" y="2127842"/>
                <a:ext cx="182520" cy="181440"/>
              </p14:xfrm>
            </p:contentPart>
          </mc:Choice>
          <mc:Fallback xmlns="">
            <p:pic>
              <p:nvPicPr>
                <p:cNvPr id="65" name="Ink 64">
                  <a:extLst>
                    <a:ext uri="{FF2B5EF4-FFF2-40B4-BE49-F238E27FC236}">
                      <a16:creationId xmlns:a16="http://schemas.microsoft.com/office/drawing/2014/main" id="{9EDDABE4-5043-4949-8E78-A7553E950C50}"/>
                    </a:ext>
                  </a:extLst>
                </p:cNvPr>
                <p:cNvPicPr/>
                <p:nvPr/>
              </p:nvPicPr>
              <p:blipFill>
                <a:blip r:embed="rId86"/>
                <a:stretch>
                  <a:fillRect/>
                </a:stretch>
              </p:blipFill>
              <p:spPr>
                <a:xfrm>
                  <a:off x="9948960" y="2120282"/>
                  <a:ext cx="1972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6" name="Ink 65">
                  <a:extLst>
                    <a:ext uri="{FF2B5EF4-FFF2-40B4-BE49-F238E27FC236}">
                      <a16:creationId xmlns:a16="http://schemas.microsoft.com/office/drawing/2014/main" id="{6ACC4F14-B67C-1986-6503-F0F836B377FE}"/>
                    </a:ext>
                  </a:extLst>
                </p14:cNvPr>
                <p14:cNvContentPartPr/>
                <p14:nvPr/>
              </p14:nvContentPartPr>
              <p14:xfrm>
                <a:off x="10130760" y="2160962"/>
                <a:ext cx="360" cy="360"/>
              </p14:xfrm>
            </p:contentPart>
          </mc:Choice>
          <mc:Fallback xmlns="">
            <p:pic>
              <p:nvPicPr>
                <p:cNvPr id="66" name="Ink 65">
                  <a:extLst>
                    <a:ext uri="{FF2B5EF4-FFF2-40B4-BE49-F238E27FC236}">
                      <a16:creationId xmlns:a16="http://schemas.microsoft.com/office/drawing/2014/main" id="{6ACC4F14-B67C-1986-6503-F0F836B377FE}"/>
                    </a:ext>
                  </a:extLst>
                </p:cNvPr>
                <p:cNvPicPr/>
                <p:nvPr/>
              </p:nvPicPr>
              <p:blipFill>
                <a:blip r:embed="rId40"/>
                <a:stretch>
                  <a:fillRect/>
                </a:stretch>
              </p:blipFill>
              <p:spPr>
                <a:xfrm>
                  <a:off x="10123200" y="215340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D6C42102-56D0-0FD7-85D3-31E637FD2825}"/>
                    </a:ext>
                  </a:extLst>
                </p14:cNvPr>
                <p14:cNvContentPartPr/>
                <p14:nvPr/>
              </p14:nvContentPartPr>
              <p14:xfrm>
                <a:off x="10130760" y="2160962"/>
                <a:ext cx="360" cy="360"/>
              </p14:xfrm>
            </p:contentPart>
          </mc:Choice>
          <mc:Fallback xmlns="">
            <p:pic>
              <p:nvPicPr>
                <p:cNvPr id="67" name="Ink 66">
                  <a:extLst>
                    <a:ext uri="{FF2B5EF4-FFF2-40B4-BE49-F238E27FC236}">
                      <a16:creationId xmlns:a16="http://schemas.microsoft.com/office/drawing/2014/main" id="{D6C42102-56D0-0FD7-85D3-31E637FD2825}"/>
                    </a:ext>
                  </a:extLst>
                </p:cNvPr>
                <p:cNvPicPr/>
                <p:nvPr/>
              </p:nvPicPr>
              <p:blipFill>
                <a:blip r:embed="rId40"/>
                <a:stretch>
                  <a:fillRect/>
                </a:stretch>
              </p:blipFill>
              <p:spPr>
                <a:xfrm>
                  <a:off x="10123200" y="215340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Ink 67">
                  <a:extLst>
                    <a:ext uri="{FF2B5EF4-FFF2-40B4-BE49-F238E27FC236}">
                      <a16:creationId xmlns:a16="http://schemas.microsoft.com/office/drawing/2014/main" id="{33903381-3B18-6EAF-18F7-2AA0F1E97C34}"/>
                    </a:ext>
                  </a:extLst>
                </p14:cNvPr>
                <p14:cNvContentPartPr/>
                <p14:nvPr/>
              </p14:nvContentPartPr>
              <p14:xfrm>
                <a:off x="10070280" y="2212442"/>
                <a:ext cx="126720" cy="197640"/>
              </p14:xfrm>
            </p:contentPart>
          </mc:Choice>
          <mc:Fallback xmlns="">
            <p:pic>
              <p:nvPicPr>
                <p:cNvPr id="68" name="Ink 67">
                  <a:extLst>
                    <a:ext uri="{FF2B5EF4-FFF2-40B4-BE49-F238E27FC236}">
                      <a16:creationId xmlns:a16="http://schemas.microsoft.com/office/drawing/2014/main" id="{33903381-3B18-6EAF-18F7-2AA0F1E97C34}"/>
                    </a:ext>
                  </a:extLst>
                </p:cNvPr>
                <p:cNvPicPr/>
                <p:nvPr/>
              </p:nvPicPr>
              <p:blipFill>
                <a:blip r:embed="rId90"/>
                <a:stretch>
                  <a:fillRect/>
                </a:stretch>
              </p:blipFill>
              <p:spPr>
                <a:xfrm>
                  <a:off x="10062720" y="2204882"/>
                  <a:ext cx="1414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9" name="Ink 68">
                  <a:extLst>
                    <a:ext uri="{FF2B5EF4-FFF2-40B4-BE49-F238E27FC236}">
                      <a16:creationId xmlns:a16="http://schemas.microsoft.com/office/drawing/2014/main" id="{16630D17-28D2-9257-C15F-99DFF4854793}"/>
                    </a:ext>
                  </a:extLst>
                </p14:cNvPr>
                <p14:cNvContentPartPr/>
                <p14:nvPr/>
              </p14:nvContentPartPr>
              <p14:xfrm>
                <a:off x="10105560" y="2258522"/>
                <a:ext cx="150480" cy="199800"/>
              </p14:xfrm>
            </p:contentPart>
          </mc:Choice>
          <mc:Fallback xmlns="">
            <p:pic>
              <p:nvPicPr>
                <p:cNvPr id="69" name="Ink 68">
                  <a:extLst>
                    <a:ext uri="{FF2B5EF4-FFF2-40B4-BE49-F238E27FC236}">
                      <a16:creationId xmlns:a16="http://schemas.microsoft.com/office/drawing/2014/main" id="{16630D17-28D2-9257-C15F-99DFF4854793}"/>
                    </a:ext>
                  </a:extLst>
                </p:cNvPr>
                <p:cNvPicPr/>
                <p:nvPr/>
              </p:nvPicPr>
              <p:blipFill>
                <a:blip r:embed="rId92"/>
                <a:stretch>
                  <a:fillRect/>
                </a:stretch>
              </p:blipFill>
              <p:spPr>
                <a:xfrm>
                  <a:off x="10098000" y="2250962"/>
                  <a:ext cx="165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3" name="Ink 72">
                  <a:extLst>
                    <a:ext uri="{FF2B5EF4-FFF2-40B4-BE49-F238E27FC236}">
                      <a16:creationId xmlns:a16="http://schemas.microsoft.com/office/drawing/2014/main" id="{1DFBF1DF-C31F-0904-C877-DC168AF20CE1}"/>
                    </a:ext>
                  </a:extLst>
                </p14:cNvPr>
                <p14:cNvContentPartPr/>
                <p14:nvPr/>
              </p14:nvContentPartPr>
              <p14:xfrm>
                <a:off x="9980280" y="2596202"/>
                <a:ext cx="72720" cy="15840"/>
              </p14:xfrm>
            </p:contentPart>
          </mc:Choice>
          <mc:Fallback xmlns="">
            <p:pic>
              <p:nvPicPr>
                <p:cNvPr id="73" name="Ink 72">
                  <a:extLst>
                    <a:ext uri="{FF2B5EF4-FFF2-40B4-BE49-F238E27FC236}">
                      <a16:creationId xmlns:a16="http://schemas.microsoft.com/office/drawing/2014/main" id="{1DFBF1DF-C31F-0904-C877-DC168AF20CE1}"/>
                    </a:ext>
                  </a:extLst>
                </p:cNvPr>
                <p:cNvPicPr/>
                <p:nvPr/>
              </p:nvPicPr>
              <p:blipFill>
                <a:blip r:embed="rId94"/>
                <a:stretch>
                  <a:fillRect/>
                </a:stretch>
              </p:blipFill>
              <p:spPr>
                <a:xfrm>
                  <a:off x="9973080" y="2588642"/>
                  <a:ext cx="87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5" name="Ink 74">
                  <a:extLst>
                    <a:ext uri="{FF2B5EF4-FFF2-40B4-BE49-F238E27FC236}">
                      <a16:creationId xmlns:a16="http://schemas.microsoft.com/office/drawing/2014/main" id="{863772F0-53E3-4050-EEDB-670E61832C60}"/>
                    </a:ext>
                  </a:extLst>
                </p14:cNvPr>
                <p14:cNvContentPartPr/>
                <p14:nvPr/>
              </p14:nvContentPartPr>
              <p14:xfrm>
                <a:off x="9950760" y="2259602"/>
                <a:ext cx="33120" cy="191160"/>
              </p14:xfrm>
            </p:contentPart>
          </mc:Choice>
          <mc:Fallback xmlns="">
            <p:pic>
              <p:nvPicPr>
                <p:cNvPr id="75" name="Ink 74">
                  <a:extLst>
                    <a:ext uri="{FF2B5EF4-FFF2-40B4-BE49-F238E27FC236}">
                      <a16:creationId xmlns:a16="http://schemas.microsoft.com/office/drawing/2014/main" id="{863772F0-53E3-4050-EEDB-670E61832C60}"/>
                    </a:ext>
                  </a:extLst>
                </p:cNvPr>
                <p:cNvPicPr/>
                <p:nvPr/>
              </p:nvPicPr>
              <p:blipFill>
                <a:blip r:embed="rId96"/>
                <a:stretch>
                  <a:fillRect/>
                </a:stretch>
              </p:blipFill>
              <p:spPr>
                <a:xfrm>
                  <a:off x="9943200" y="2252042"/>
                  <a:ext cx="482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1" name="Ink 100">
                  <a:extLst>
                    <a:ext uri="{FF2B5EF4-FFF2-40B4-BE49-F238E27FC236}">
                      <a16:creationId xmlns:a16="http://schemas.microsoft.com/office/drawing/2014/main" id="{14FF3F64-F061-3F82-7B4B-8941BA588CB5}"/>
                    </a:ext>
                  </a:extLst>
                </p14:cNvPr>
                <p14:cNvContentPartPr/>
                <p14:nvPr/>
              </p14:nvContentPartPr>
              <p14:xfrm>
                <a:off x="8557200" y="4053482"/>
                <a:ext cx="68400" cy="33120"/>
              </p14:xfrm>
            </p:contentPart>
          </mc:Choice>
          <mc:Fallback xmlns="">
            <p:pic>
              <p:nvPicPr>
                <p:cNvPr id="101" name="Ink 100">
                  <a:extLst>
                    <a:ext uri="{FF2B5EF4-FFF2-40B4-BE49-F238E27FC236}">
                      <a16:creationId xmlns:a16="http://schemas.microsoft.com/office/drawing/2014/main" id="{14FF3F64-F061-3F82-7B4B-8941BA588CB5}"/>
                    </a:ext>
                  </a:extLst>
                </p:cNvPr>
                <p:cNvPicPr/>
                <p:nvPr/>
              </p:nvPicPr>
              <p:blipFill>
                <a:blip r:embed="rId98"/>
                <a:stretch>
                  <a:fillRect/>
                </a:stretch>
              </p:blipFill>
              <p:spPr>
                <a:xfrm>
                  <a:off x="8549640" y="4045922"/>
                  <a:ext cx="83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1" name="Ink 120">
                  <a:extLst>
                    <a:ext uri="{FF2B5EF4-FFF2-40B4-BE49-F238E27FC236}">
                      <a16:creationId xmlns:a16="http://schemas.microsoft.com/office/drawing/2014/main" id="{2962A2A6-9CB6-920B-C111-8173865B4155}"/>
                    </a:ext>
                  </a:extLst>
                </p14:cNvPr>
                <p14:cNvContentPartPr/>
                <p14:nvPr/>
              </p14:nvContentPartPr>
              <p14:xfrm>
                <a:off x="9875880" y="1918682"/>
                <a:ext cx="163080" cy="704160"/>
              </p14:xfrm>
            </p:contentPart>
          </mc:Choice>
          <mc:Fallback xmlns="">
            <p:pic>
              <p:nvPicPr>
                <p:cNvPr id="121" name="Ink 120">
                  <a:extLst>
                    <a:ext uri="{FF2B5EF4-FFF2-40B4-BE49-F238E27FC236}">
                      <a16:creationId xmlns:a16="http://schemas.microsoft.com/office/drawing/2014/main" id="{2962A2A6-9CB6-920B-C111-8173865B4155}"/>
                    </a:ext>
                  </a:extLst>
                </p:cNvPr>
                <p:cNvPicPr/>
                <p:nvPr/>
              </p:nvPicPr>
              <p:blipFill>
                <a:blip r:embed="rId100"/>
                <a:stretch>
                  <a:fillRect/>
                </a:stretch>
              </p:blipFill>
              <p:spPr>
                <a:xfrm>
                  <a:off x="9868320" y="1911122"/>
                  <a:ext cx="178200" cy="71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
            <p14:nvContentPartPr>
              <p14:cNvPr id="135" name="Ink 134">
                <a:extLst>
                  <a:ext uri="{FF2B5EF4-FFF2-40B4-BE49-F238E27FC236}">
                    <a16:creationId xmlns:a16="http://schemas.microsoft.com/office/drawing/2014/main" id="{A14D1780-6B65-553B-38B4-03D38FD9E572}"/>
                  </a:ext>
                </a:extLst>
              </p14:cNvPr>
              <p14:cNvContentPartPr/>
              <p14:nvPr/>
            </p14:nvContentPartPr>
            <p14:xfrm>
              <a:off x="8618400" y="4350842"/>
              <a:ext cx="3600" cy="5760"/>
            </p14:xfrm>
          </p:contentPart>
        </mc:Choice>
        <mc:Fallback xmlns="">
          <p:pic>
            <p:nvPicPr>
              <p:cNvPr id="135" name="Ink 134">
                <a:extLst>
                  <a:ext uri="{FF2B5EF4-FFF2-40B4-BE49-F238E27FC236}">
                    <a16:creationId xmlns:a16="http://schemas.microsoft.com/office/drawing/2014/main" id="{A14D1780-6B65-553B-38B4-03D38FD9E572}"/>
                  </a:ext>
                </a:extLst>
              </p:cNvPr>
              <p:cNvPicPr/>
              <p:nvPr/>
            </p:nvPicPr>
            <p:blipFill>
              <a:blip r:embed="rId102"/>
              <a:stretch>
                <a:fillRect/>
              </a:stretch>
            </p:blipFill>
            <p:spPr>
              <a:xfrm>
                <a:off x="8610840" y="4343282"/>
                <a:ext cx="18720" cy="20880"/>
              </a:xfrm>
              <a:prstGeom prst="rect">
                <a:avLst/>
              </a:prstGeom>
            </p:spPr>
          </p:pic>
        </mc:Fallback>
      </mc:AlternateContent>
      <p:grpSp>
        <p:nvGrpSpPr>
          <p:cNvPr id="158" name="Group 157">
            <a:extLst>
              <a:ext uri="{FF2B5EF4-FFF2-40B4-BE49-F238E27FC236}">
                <a16:creationId xmlns:a16="http://schemas.microsoft.com/office/drawing/2014/main" id="{C6D7B346-FE92-FA07-F6F8-C37B95A46329}"/>
              </a:ext>
            </a:extLst>
          </p:cNvPr>
          <p:cNvGrpSpPr/>
          <p:nvPr/>
        </p:nvGrpSpPr>
        <p:grpSpPr>
          <a:xfrm>
            <a:off x="42480" y="2201282"/>
            <a:ext cx="969480" cy="793440"/>
            <a:chOff x="42480" y="2201282"/>
            <a:chExt cx="969480" cy="793440"/>
          </a:xfrm>
        </p:grpSpPr>
        <mc:AlternateContent xmlns:mc="http://schemas.openxmlformats.org/markup-compatibility/2006" xmlns:p14="http://schemas.microsoft.com/office/powerpoint/2010/main">
          <mc:Choice Requires="p14">
            <p:contentPart p14:bwMode="auto" r:id="rId103">
              <p14:nvContentPartPr>
                <p14:cNvPr id="154" name="Ink 153">
                  <a:extLst>
                    <a:ext uri="{FF2B5EF4-FFF2-40B4-BE49-F238E27FC236}">
                      <a16:creationId xmlns:a16="http://schemas.microsoft.com/office/drawing/2014/main" id="{654C3604-7552-A8EE-FC4B-EAA001942423}"/>
                    </a:ext>
                  </a:extLst>
                </p14:cNvPr>
                <p14:cNvContentPartPr/>
                <p14:nvPr/>
              </p14:nvContentPartPr>
              <p14:xfrm>
                <a:off x="218880" y="2461202"/>
                <a:ext cx="793080" cy="387360"/>
              </p14:xfrm>
            </p:contentPart>
          </mc:Choice>
          <mc:Fallback xmlns="">
            <p:pic>
              <p:nvPicPr>
                <p:cNvPr id="154" name="Ink 153">
                  <a:extLst>
                    <a:ext uri="{FF2B5EF4-FFF2-40B4-BE49-F238E27FC236}">
                      <a16:creationId xmlns:a16="http://schemas.microsoft.com/office/drawing/2014/main" id="{654C3604-7552-A8EE-FC4B-EAA001942423}"/>
                    </a:ext>
                  </a:extLst>
                </p:cNvPr>
                <p:cNvPicPr/>
                <p:nvPr/>
              </p:nvPicPr>
              <p:blipFill>
                <a:blip r:embed="rId104"/>
                <a:stretch>
                  <a:fillRect/>
                </a:stretch>
              </p:blipFill>
              <p:spPr>
                <a:xfrm>
                  <a:off x="211320" y="2453642"/>
                  <a:ext cx="80820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5" name="Ink 154">
                  <a:extLst>
                    <a:ext uri="{FF2B5EF4-FFF2-40B4-BE49-F238E27FC236}">
                      <a16:creationId xmlns:a16="http://schemas.microsoft.com/office/drawing/2014/main" id="{3094EA66-F7D0-2218-2419-97985ADC160E}"/>
                    </a:ext>
                  </a:extLst>
                </p14:cNvPr>
                <p14:cNvContentPartPr/>
                <p14:nvPr/>
              </p14:nvContentPartPr>
              <p14:xfrm>
                <a:off x="42480" y="2314322"/>
                <a:ext cx="263520" cy="302760"/>
              </p14:xfrm>
            </p:contentPart>
          </mc:Choice>
          <mc:Fallback xmlns="">
            <p:pic>
              <p:nvPicPr>
                <p:cNvPr id="155" name="Ink 154">
                  <a:extLst>
                    <a:ext uri="{FF2B5EF4-FFF2-40B4-BE49-F238E27FC236}">
                      <a16:creationId xmlns:a16="http://schemas.microsoft.com/office/drawing/2014/main" id="{3094EA66-F7D0-2218-2419-97985ADC160E}"/>
                    </a:ext>
                  </a:extLst>
                </p:cNvPr>
                <p:cNvPicPr/>
                <p:nvPr/>
              </p:nvPicPr>
              <p:blipFill>
                <a:blip r:embed="rId106"/>
                <a:stretch>
                  <a:fillRect/>
                </a:stretch>
              </p:blipFill>
              <p:spPr>
                <a:xfrm>
                  <a:off x="34920" y="2306762"/>
                  <a:ext cx="2786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56" name="Ink 155">
                  <a:extLst>
                    <a:ext uri="{FF2B5EF4-FFF2-40B4-BE49-F238E27FC236}">
                      <a16:creationId xmlns:a16="http://schemas.microsoft.com/office/drawing/2014/main" id="{445C80EC-1590-1D99-4A96-82020D131223}"/>
                    </a:ext>
                  </a:extLst>
                </p14:cNvPr>
                <p14:cNvContentPartPr/>
                <p14:nvPr/>
              </p14:nvContentPartPr>
              <p14:xfrm>
                <a:off x="272880" y="2201282"/>
                <a:ext cx="247680" cy="376920"/>
              </p14:xfrm>
            </p:contentPart>
          </mc:Choice>
          <mc:Fallback xmlns="">
            <p:pic>
              <p:nvPicPr>
                <p:cNvPr id="156" name="Ink 155">
                  <a:extLst>
                    <a:ext uri="{FF2B5EF4-FFF2-40B4-BE49-F238E27FC236}">
                      <a16:creationId xmlns:a16="http://schemas.microsoft.com/office/drawing/2014/main" id="{445C80EC-1590-1D99-4A96-82020D131223}"/>
                    </a:ext>
                  </a:extLst>
                </p:cNvPr>
                <p:cNvPicPr/>
                <p:nvPr/>
              </p:nvPicPr>
              <p:blipFill>
                <a:blip r:embed="rId108"/>
                <a:stretch>
                  <a:fillRect/>
                </a:stretch>
              </p:blipFill>
              <p:spPr>
                <a:xfrm>
                  <a:off x="265320" y="2193722"/>
                  <a:ext cx="26280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57" name="Ink 156">
                  <a:extLst>
                    <a:ext uri="{FF2B5EF4-FFF2-40B4-BE49-F238E27FC236}">
                      <a16:creationId xmlns:a16="http://schemas.microsoft.com/office/drawing/2014/main" id="{25F07027-E546-D342-3A1E-0E571003BFDE}"/>
                    </a:ext>
                  </a:extLst>
                </p14:cNvPr>
                <p14:cNvContentPartPr/>
                <p14:nvPr/>
              </p14:nvContentPartPr>
              <p14:xfrm>
                <a:off x="111600" y="2640122"/>
                <a:ext cx="306360" cy="354600"/>
              </p14:xfrm>
            </p:contentPart>
          </mc:Choice>
          <mc:Fallback xmlns="">
            <p:pic>
              <p:nvPicPr>
                <p:cNvPr id="157" name="Ink 156">
                  <a:extLst>
                    <a:ext uri="{FF2B5EF4-FFF2-40B4-BE49-F238E27FC236}">
                      <a16:creationId xmlns:a16="http://schemas.microsoft.com/office/drawing/2014/main" id="{25F07027-E546-D342-3A1E-0E571003BFDE}"/>
                    </a:ext>
                  </a:extLst>
                </p:cNvPr>
                <p:cNvPicPr/>
                <p:nvPr/>
              </p:nvPicPr>
              <p:blipFill>
                <a:blip r:embed="rId110"/>
                <a:stretch>
                  <a:fillRect/>
                </a:stretch>
              </p:blipFill>
              <p:spPr>
                <a:xfrm>
                  <a:off x="104040" y="2632562"/>
                  <a:ext cx="321480" cy="369720"/>
                </a:xfrm>
                <a:prstGeom prst="rect">
                  <a:avLst/>
                </a:prstGeom>
              </p:spPr>
            </p:pic>
          </mc:Fallback>
        </mc:AlternateContent>
      </p:grpSp>
    </p:spTree>
    <p:extLst>
      <p:ext uri="{BB962C8B-B14F-4D97-AF65-F5344CB8AC3E}">
        <p14:creationId xmlns:p14="http://schemas.microsoft.com/office/powerpoint/2010/main" val="1729847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0"/>
          <p:cNvSpPr/>
          <p:nvPr/>
        </p:nvSpPr>
        <p:spPr>
          <a:xfrm>
            <a:off x="559932" y="946906"/>
            <a:ext cx="10170398" cy="11480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lt1"/>
                </a:solidFill>
                <a:latin typeface="Calibri"/>
                <a:ea typeface="Calibri"/>
                <a:cs typeface="Calibri"/>
                <a:sym typeface="Calibri"/>
              </a:rPr>
              <a:t>   </a:t>
            </a:r>
            <a:endParaRPr/>
          </a:p>
        </p:txBody>
      </p:sp>
      <p:sp>
        <p:nvSpPr>
          <p:cNvPr id="597" name="Google Shape;597;p40"/>
          <p:cNvSpPr/>
          <p:nvPr/>
        </p:nvSpPr>
        <p:spPr>
          <a:xfrm>
            <a:off x="177404" y="218613"/>
            <a:ext cx="464439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IN" sz="3200" b="1" dirty="0">
                <a:solidFill>
                  <a:srgbClr val="1E4E79"/>
                </a:solidFill>
                <a:latin typeface="Arial"/>
                <a:ea typeface="Arial"/>
                <a:cs typeface="Arial"/>
                <a:sym typeface="Arial"/>
              </a:rPr>
              <a:t>Normal Distribution</a:t>
            </a:r>
            <a:endParaRPr dirty="0"/>
          </a:p>
        </p:txBody>
      </p:sp>
      <p:sp>
        <p:nvSpPr>
          <p:cNvPr id="599" name="Google Shape;599;p40"/>
          <p:cNvSpPr txBox="1"/>
          <p:nvPr/>
        </p:nvSpPr>
        <p:spPr>
          <a:xfrm>
            <a:off x="5329085" y="2241755"/>
            <a:ext cx="46014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Calibri"/>
                <a:ea typeface="Calibri"/>
                <a:cs typeface="Calibri"/>
                <a:sym typeface="Calibri"/>
              </a:rPr>
              <a:t>No need to learn</a:t>
            </a:r>
            <a:endParaRPr/>
          </a:p>
        </p:txBody>
      </p:sp>
      <p:pic>
        <p:nvPicPr>
          <p:cNvPr id="2" name="Picture 1">
            <a:extLst>
              <a:ext uri="{FF2B5EF4-FFF2-40B4-BE49-F238E27FC236}">
                <a16:creationId xmlns:a16="http://schemas.microsoft.com/office/drawing/2014/main" id="{C3654E50-A3A2-E8C5-4B2D-8B7F7CDF9812}"/>
              </a:ext>
            </a:extLst>
          </p:cNvPr>
          <p:cNvPicPr>
            <a:picLocks noChangeAspect="1"/>
          </p:cNvPicPr>
          <p:nvPr/>
        </p:nvPicPr>
        <p:blipFill>
          <a:blip r:embed="rId3"/>
          <a:stretch>
            <a:fillRect/>
          </a:stretch>
        </p:blipFill>
        <p:spPr>
          <a:xfrm>
            <a:off x="838047" y="1856493"/>
            <a:ext cx="4491038" cy="35344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11045" y="1170039"/>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Venn Diagram:</a:t>
            </a:r>
          </a:p>
        </p:txBody>
      </p:sp>
      <p:sp>
        <p:nvSpPr>
          <p:cNvPr id="3" name="TextBox 2">
            <a:extLst>
              <a:ext uri="{FF2B5EF4-FFF2-40B4-BE49-F238E27FC236}">
                <a16:creationId xmlns:a16="http://schemas.microsoft.com/office/drawing/2014/main" id="{44E5373C-4FEF-4F95-BACE-8DE4F4DF90D9}"/>
              </a:ext>
            </a:extLst>
          </p:cNvPr>
          <p:cNvSpPr txBox="1"/>
          <p:nvPr/>
        </p:nvSpPr>
        <p:spPr>
          <a:xfrm>
            <a:off x="1111045" y="1715730"/>
            <a:ext cx="5978014" cy="646331"/>
          </a:xfrm>
          <a:prstGeom prst="rect">
            <a:avLst/>
          </a:prstGeom>
          <a:noFill/>
        </p:spPr>
        <p:txBody>
          <a:bodyPr wrap="square" rtlCol="0">
            <a:spAutoFit/>
          </a:bodyPr>
          <a:lstStyle/>
          <a:p>
            <a:r>
              <a:rPr lang="en-IN" dirty="0"/>
              <a:t>Event A: Probability of getting 1 or 4 in the roll of a dice.</a:t>
            </a:r>
          </a:p>
          <a:p>
            <a:r>
              <a:rPr lang="en-IN" dirty="0"/>
              <a:t>Event C: Probability of getting 2,3,5 or 6</a:t>
            </a:r>
          </a:p>
        </p:txBody>
      </p:sp>
      <p:sp>
        <p:nvSpPr>
          <p:cNvPr id="4" name="Rectangle 3">
            <a:extLst>
              <a:ext uri="{FF2B5EF4-FFF2-40B4-BE49-F238E27FC236}">
                <a16:creationId xmlns:a16="http://schemas.microsoft.com/office/drawing/2014/main" id="{13BD3728-B735-4A88-9679-6C6C40A22F67}"/>
              </a:ext>
            </a:extLst>
          </p:cNvPr>
          <p:cNvSpPr/>
          <p:nvPr/>
        </p:nvSpPr>
        <p:spPr>
          <a:xfrm>
            <a:off x="1337187" y="3429000"/>
            <a:ext cx="5260258" cy="19984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7C15B11-ED13-44CA-B5AF-3CBB0AA6D9A7}"/>
              </a:ext>
            </a:extLst>
          </p:cNvPr>
          <p:cNvSpPr/>
          <p:nvPr/>
        </p:nvSpPr>
        <p:spPr>
          <a:xfrm>
            <a:off x="1691148" y="3785419"/>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54532CE-6F86-4D5D-9906-C0DBB830AD94}"/>
              </a:ext>
            </a:extLst>
          </p:cNvPr>
          <p:cNvSpPr txBox="1"/>
          <p:nvPr/>
        </p:nvSpPr>
        <p:spPr>
          <a:xfrm>
            <a:off x="2005782" y="4080387"/>
            <a:ext cx="304800" cy="369332"/>
          </a:xfrm>
          <a:prstGeom prst="rect">
            <a:avLst/>
          </a:prstGeom>
          <a:noFill/>
        </p:spPr>
        <p:txBody>
          <a:bodyPr wrap="square" rtlCol="0">
            <a:spAutoFit/>
          </a:bodyPr>
          <a:lstStyle/>
          <a:p>
            <a:r>
              <a:rPr lang="en-IN" dirty="0"/>
              <a:t>1</a:t>
            </a:r>
          </a:p>
        </p:txBody>
      </p:sp>
      <p:sp>
        <p:nvSpPr>
          <p:cNvPr id="7" name="TextBox 6">
            <a:extLst>
              <a:ext uri="{FF2B5EF4-FFF2-40B4-BE49-F238E27FC236}">
                <a16:creationId xmlns:a16="http://schemas.microsoft.com/office/drawing/2014/main" id="{3F2C3A3C-1390-487A-A172-F779CB07B485}"/>
              </a:ext>
            </a:extLst>
          </p:cNvPr>
          <p:cNvSpPr txBox="1"/>
          <p:nvPr/>
        </p:nvSpPr>
        <p:spPr>
          <a:xfrm flipH="1">
            <a:off x="2625216" y="4428203"/>
            <a:ext cx="437534" cy="369332"/>
          </a:xfrm>
          <a:prstGeom prst="rect">
            <a:avLst/>
          </a:prstGeom>
          <a:noFill/>
        </p:spPr>
        <p:txBody>
          <a:bodyPr wrap="square" rtlCol="0">
            <a:spAutoFit/>
          </a:bodyPr>
          <a:lstStyle/>
          <a:p>
            <a:r>
              <a:rPr lang="en-IN" dirty="0"/>
              <a:t>4</a:t>
            </a:r>
          </a:p>
        </p:txBody>
      </p:sp>
      <p:sp>
        <p:nvSpPr>
          <p:cNvPr id="8" name="TextBox 7">
            <a:extLst>
              <a:ext uri="{FF2B5EF4-FFF2-40B4-BE49-F238E27FC236}">
                <a16:creationId xmlns:a16="http://schemas.microsoft.com/office/drawing/2014/main" id="{672A5CF2-C164-4050-A5C1-B727DB75197E}"/>
              </a:ext>
            </a:extLst>
          </p:cNvPr>
          <p:cNvSpPr txBox="1"/>
          <p:nvPr/>
        </p:nvSpPr>
        <p:spPr>
          <a:xfrm flipH="1">
            <a:off x="3549451" y="3785419"/>
            <a:ext cx="304799" cy="369332"/>
          </a:xfrm>
          <a:prstGeom prst="rect">
            <a:avLst/>
          </a:prstGeom>
          <a:noFill/>
        </p:spPr>
        <p:txBody>
          <a:bodyPr wrap="square" rtlCol="0">
            <a:spAutoFit/>
          </a:bodyPr>
          <a:lstStyle/>
          <a:p>
            <a:r>
              <a:rPr lang="en-IN" dirty="0"/>
              <a:t>2</a:t>
            </a:r>
          </a:p>
        </p:txBody>
      </p:sp>
      <p:sp>
        <p:nvSpPr>
          <p:cNvPr id="9" name="TextBox 8">
            <a:extLst>
              <a:ext uri="{FF2B5EF4-FFF2-40B4-BE49-F238E27FC236}">
                <a16:creationId xmlns:a16="http://schemas.microsoft.com/office/drawing/2014/main" id="{7BF4E5C8-3C2E-45F2-8C92-B7AD3C786231}"/>
              </a:ext>
            </a:extLst>
          </p:cNvPr>
          <p:cNvSpPr txBox="1"/>
          <p:nvPr/>
        </p:nvSpPr>
        <p:spPr>
          <a:xfrm>
            <a:off x="4006649" y="3708908"/>
            <a:ext cx="152399" cy="369332"/>
          </a:xfrm>
          <a:prstGeom prst="rect">
            <a:avLst/>
          </a:prstGeom>
          <a:noFill/>
        </p:spPr>
        <p:txBody>
          <a:bodyPr wrap="square" rtlCol="0">
            <a:spAutoFit/>
          </a:bodyPr>
          <a:lstStyle/>
          <a:p>
            <a:r>
              <a:rPr lang="en-IN" dirty="0"/>
              <a:t>3</a:t>
            </a:r>
          </a:p>
        </p:txBody>
      </p:sp>
      <p:sp>
        <p:nvSpPr>
          <p:cNvPr id="10" name="TextBox 9">
            <a:extLst>
              <a:ext uri="{FF2B5EF4-FFF2-40B4-BE49-F238E27FC236}">
                <a16:creationId xmlns:a16="http://schemas.microsoft.com/office/drawing/2014/main" id="{1279AA37-E24F-4259-8F03-5DE418C476A7}"/>
              </a:ext>
            </a:extLst>
          </p:cNvPr>
          <p:cNvSpPr txBox="1"/>
          <p:nvPr/>
        </p:nvSpPr>
        <p:spPr>
          <a:xfrm>
            <a:off x="4159049" y="4413831"/>
            <a:ext cx="412950" cy="369332"/>
          </a:xfrm>
          <a:prstGeom prst="rect">
            <a:avLst/>
          </a:prstGeom>
          <a:noFill/>
        </p:spPr>
        <p:txBody>
          <a:bodyPr wrap="square" rtlCol="0">
            <a:spAutoFit/>
          </a:bodyPr>
          <a:lstStyle/>
          <a:p>
            <a:r>
              <a:rPr lang="en-IN" dirty="0"/>
              <a:t>5</a:t>
            </a:r>
          </a:p>
        </p:txBody>
      </p:sp>
      <p:sp>
        <p:nvSpPr>
          <p:cNvPr id="11" name="TextBox 10">
            <a:extLst>
              <a:ext uri="{FF2B5EF4-FFF2-40B4-BE49-F238E27FC236}">
                <a16:creationId xmlns:a16="http://schemas.microsoft.com/office/drawing/2014/main" id="{7558D3EE-901E-402A-8B4F-188B5043C419}"/>
              </a:ext>
            </a:extLst>
          </p:cNvPr>
          <p:cNvSpPr txBox="1"/>
          <p:nvPr/>
        </p:nvSpPr>
        <p:spPr>
          <a:xfrm flipH="1">
            <a:off x="4692449" y="3708908"/>
            <a:ext cx="304799" cy="369332"/>
          </a:xfrm>
          <a:prstGeom prst="rect">
            <a:avLst/>
          </a:prstGeom>
          <a:noFill/>
        </p:spPr>
        <p:txBody>
          <a:bodyPr wrap="square" rtlCol="0">
            <a:spAutoFit/>
          </a:bodyPr>
          <a:lstStyle/>
          <a:p>
            <a:r>
              <a:rPr lang="en-IN" dirty="0"/>
              <a:t>6</a:t>
            </a:r>
          </a:p>
        </p:txBody>
      </p:sp>
      <p:sp>
        <p:nvSpPr>
          <p:cNvPr id="12" name="TextBox 11">
            <a:extLst>
              <a:ext uri="{FF2B5EF4-FFF2-40B4-BE49-F238E27FC236}">
                <a16:creationId xmlns:a16="http://schemas.microsoft.com/office/drawing/2014/main" id="{8C0B0CDB-FD0B-4B28-962E-CE315FF78167}"/>
              </a:ext>
            </a:extLst>
          </p:cNvPr>
          <p:cNvSpPr txBox="1"/>
          <p:nvPr/>
        </p:nvSpPr>
        <p:spPr>
          <a:xfrm>
            <a:off x="2025445" y="3431457"/>
            <a:ext cx="280220" cy="369332"/>
          </a:xfrm>
          <a:prstGeom prst="rect">
            <a:avLst/>
          </a:prstGeom>
          <a:noFill/>
        </p:spPr>
        <p:txBody>
          <a:bodyPr wrap="square" rtlCol="0">
            <a:spAutoFit/>
          </a:bodyPr>
          <a:lstStyle/>
          <a:p>
            <a:r>
              <a:rPr lang="en-IN" b="1" dirty="0"/>
              <a:t>A</a:t>
            </a:r>
          </a:p>
        </p:txBody>
      </p:sp>
      <p:sp>
        <p:nvSpPr>
          <p:cNvPr id="13" name="Oval 12">
            <a:extLst>
              <a:ext uri="{FF2B5EF4-FFF2-40B4-BE49-F238E27FC236}">
                <a16:creationId xmlns:a16="http://schemas.microsoft.com/office/drawing/2014/main" id="{3F5B5DAE-918B-49DB-8CA3-06C9C36B5838}"/>
              </a:ext>
            </a:extLst>
          </p:cNvPr>
          <p:cNvSpPr/>
          <p:nvPr/>
        </p:nvSpPr>
        <p:spPr>
          <a:xfrm>
            <a:off x="3534700" y="3505822"/>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5FF8F3C-A044-4B89-B1A7-77802C5CA702}"/>
              </a:ext>
            </a:extLst>
          </p:cNvPr>
          <p:cNvSpPr txBox="1"/>
          <p:nvPr/>
        </p:nvSpPr>
        <p:spPr>
          <a:xfrm>
            <a:off x="5340148" y="3524242"/>
            <a:ext cx="280220" cy="369332"/>
          </a:xfrm>
          <a:prstGeom prst="rect">
            <a:avLst/>
          </a:prstGeom>
          <a:noFill/>
        </p:spPr>
        <p:txBody>
          <a:bodyPr wrap="square" rtlCol="0">
            <a:spAutoFit/>
          </a:bodyPr>
          <a:lstStyle/>
          <a:p>
            <a:r>
              <a:rPr lang="en-IN" b="1" dirty="0"/>
              <a:t>C</a:t>
            </a:r>
          </a:p>
        </p:txBody>
      </p:sp>
      <p:sp>
        <p:nvSpPr>
          <p:cNvPr id="15" name="TextBox 14">
            <a:extLst>
              <a:ext uri="{FF2B5EF4-FFF2-40B4-BE49-F238E27FC236}">
                <a16:creationId xmlns:a16="http://schemas.microsoft.com/office/drawing/2014/main" id="{84573AD7-A4C0-4E7F-AD59-71ECBFD70438}"/>
              </a:ext>
            </a:extLst>
          </p:cNvPr>
          <p:cNvSpPr txBox="1"/>
          <p:nvPr/>
        </p:nvSpPr>
        <p:spPr>
          <a:xfrm>
            <a:off x="1093841" y="2463734"/>
            <a:ext cx="5978014" cy="646331"/>
          </a:xfrm>
          <a:prstGeom prst="rect">
            <a:avLst/>
          </a:prstGeom>
          <a:noFill/>
        </p:spPr>
        <p:txBody>
          <a:bodyPr wrap="square" rtlCol="0">
            <a:spAutoFit/>
          </a:bodyPr>
          <a:lstStyle/>
          <a:p>
            <a:r>
              <a:rPr lang="en-IN" b="1" dirty="0"/>
              <a:t>Mutually Exclusive Events: When two events cannot occur at the same time</a:t>
            </a:r>
          </a:p>
        </p:txBody>
      </p:sp>
      <p:sp>
        <p:nvSpPr>
          <p:cNvPr id="16" name="Rectangle 15">
            <a:extLst>
              <a:ext uri="{FF2B5EF4-FFF2-40B4-BE49-F238E27FC236}">
                <a16:creationId xmlns:a16="http://schemas.microsoft.com/office/drawing/2014/main" id="{8CF3621D-4210-42A0-92FB-00D2F5AE507E}"/>
              </a:ext>
            </a:extLst>
          </p:cNvPr>
          <p:cNvSpPr/>
          <p:nvPr/>
        </p:nvSpPr>
        <p:spPr>
          <a:xfrm>
            <a:off x="559932" y="983015"/>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17" name="Rectangle 16">
            <a:extLst>
              <a:ext uri="{FF2B5EF4-FFF2-40B4-BE49-F238E27FC236}">
                <a16:creationId xmlns:a16="http://schemas.microsoft.com/office/drawing/2014/main" id="{434E935B-155D-44ED-9A4C-F2B084F300CE}"/>
              </a:ext>
            </a:extLst>
          </p:cNvPr>
          <p:cNvSpPr/>
          <p:nvPr/>
        </p:nvSpPr>
        <p:spPr>
          <a:xfrm>
            <a:off x="-118584" y="317505"/>
            <a:ext cx="6095066"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Introduction to Probability</a:t>
            </a:r>
          </a:p>
        </p:txBody>
      </p:sp>
    </p:spTree>
    <p:extLst>
      <p:ext uri="{BB962C8B-B14F-4D97-AF65-F5344CB8AC3E}">
        <p14:creationId xmlns:p14="http://schemas.microsoft.com/office/powerpoint/2010/main" val="261716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11045" y="1170039"/>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Venn Diagram:</a:t>
            </a:r>
          </a:p>
        </p:txBody>
      </p:sp>
      <p:sp>
        <p:nvSpPr>
          <p:cNvPr id="3" name="TextBox 2">
            <a:extLst>
              <a:ext uri="{FF2B5EF4-FFF2-40B4-BE49-F238E27FC236}">
                <a16:creationId xmlns:a16="http://schemas.microsoft.com/office/drawing/2014/main" id="{44E5373C-4FEF-4F95-BACE-8DE4F4DF90D9}"/>
              </a:ext>
            </a:extLst>
          </p:cNvPr>
          <p:cNvSpPr txBox="1"/>
          <p:nvPr/>
        </p:nvSpPr>
        <p:spPr>
          <a:xfrm>
            <a:off x="1111045" y="1715730"/>
            <a:ext cx="5978014" cy="646331"/>
          </a:xfrm>
          <a:prstGeom prst="rect">
            <a:avLst/>
          </a:prstGeom>
          <a:noFill/>
        </p:spPr>
        <p:txBody>
          <a:bodyPr wrap="square" rtlCol="0">
            <a:spAutoFit/>
          </a:bodyPr>
          <a:lstStyle/>
          <a:p>
            <a:r>
              <a:rPr lang="en-IN" dirty="0"/>
              <a:t>Event A: Probability of getting 1 or 4 in the roll of a dice.</a:t>
            </a:r>
          </a:p>
          <a:p>
            <a:r>
              <a:rPr lang="en-IN" dirty="0"/>
              <a:t>Event C: Probability of getting 1,2,3,5 or 6</a:t>
            </a:r>
          </a:p>
        </p:txBody>
      </p:sp>
      <p:sp>
        <p:nvSpPr>
          <p:cNvPr id="4" name="Rectangle 3">
            <a:extLst>
              <a:ext uri="{FF2B5EF4-FFF2-40B4-BE49-F238E27FC236}">
                <a16:creationId xmlns:a16="http://schemas.microsoft.com/office/drawing/2014/main" id="{13BD3728-B735-4A88-9679-6C6C40A22F67}"/>
              </a:ext>
            </a:extLst>
          </p:cNvPr>
          <p:cNvSpPr/>
          <p:nvPr/>
        </p:nvSpPr>
        <p:spPr>
          <a:xfrm>
            <a:off x="1356851" y="3429000"/>
            <a:ext cx="5260258" cy="19984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7C15B11-ED13-44CA-B5AF-3CBB0AA6D9A7}"/>
              </a:ext>
            </a:extLst>
          </p:cNvPr>
          <p:cNvSpPr/>
          <p:nvPr/>
        </p:nvSpPr>
        <p:spPr>
          <a:xfrm>
            <a:off x="1710812" y="3785419"/>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54532CE-6F86-4D5D-9906-C0DBB830AD94}"/>
              </a:ext>
            </a:extLst>
          </p:cNvPr>
          <p:cNvSpPr txBox="1"/>
          <p:nvPr/>
        </p:nvSpPr>
        <p:spPr>
          <a:xfrm flipH="1">
            <a:off x="3106998" y="4156896"/>
            <a:ext cx="285136" cy="371479"/>
          </a:xfrm>
          <a:prstGeom prst="rect">
            <a:avLst/>
          </a:prstGeom>
          <a:noFill/>
        </p:spPr>
        <p:txBody>
          <a:bodyPr wrap="square" rtlCol="0">
            <a:spAutoFit/>
          </a:bodyPr>
          <a:lstStyle/>
          <a:p>
            <a:r>
              <a:rPr lang="en-IN" dirty="0"/>
              <a:t>1</a:t>
            </a:r>
          </a:p>
        </p:txBody>
      </p:sp>
      <p:sp>
        <p:nvSpPr>
          <p:cNvPr id="7" name="TextBox 6">
            <a:extLst>
              <a:ext uri="{FF2B5EF4-FFF2-40B4-BE49-F238E27FC236}">
                <a16:creationId xmlns:a16="http://schemas.microsoft.com/office/drawing/2014/main" id="{3F2C3A3C-1390-487A-A172-F779CB07B485}"/>
              </a:ext>
            </a:extLst>
          </p:cNvPr>
          <p:cNvSpPr txBox="1"/>
          <p:nvPr/>
        </p:nvSpPr>
        <p:spPr>
          <a:xfrm flipH="1">
            <a:off x="2169244" y="4384332"/>
            <a:ext cx="451052" cy="383704"/>
          </a:xfrm>
          <a:prstGeom prst="rect">
            <a:avLst/>
          </a:prstGeom>
          <a:noFill/>
        </p:spPr>
        <p:txBody>
          <a:bodyPr wrap="square" rtlCol="0">
            <a:spAutoFit/>
          </a:bodyPr>
          <a:lstStyle/>
          <a:p>
            <a:r>
              <a:rPr lang="en-IN" dirty="0"/>
              <a:t>4</a:t>
            </a:r>
          </a:p>
        </p:txBody>
      </p:sp>
      <p:sp>
        <p:nvSpPr>
          <p:cNvPr id="8" name="TextBox 7">
            <a:extLst>
              <a:ext uri="{FF2B5EF4-FFF2-40B4-BE49-F238E27FC236}">
                <a16:creationId xmlns:a16="http://schemas.microsoft.com/office/drawing/2014/main" id="{672A5CF2-C164-4050-A5C1-B727DB75197E}"/>
              </a:ext>
            </a:extLst>
          </p:cNvPr>
          <p:cNvSpPr txBox="1"/>
          <p:nvPr/>
        </p:nvSpPr>
        <p:spPr>
          <a:xfrm flipH="1">
            <a:off x="3549451" y="3785419"/>
            <a:ext cx="304799" cy="369332"/>
          </a:xfrm>
          <a:prstGeom prst="rect">
            <a:avLst/>
          </a:prstGeom>
          <a:noFill/>
        </p:spPr>
        <p:txBody>
          <a:bodyPr wrap="square" rtlCol="0">
            <a:spAutoFit/>
          </a:bodyPr>
          <a:lstStyle/>
          <a:p>
            <a:r>
              <a:rPr lang="en-IN" dirty="0"/>
              <a:t>2</a:t>
            </a:r>
          </a:p>
        </p:txBody>
      </p:sp>
      <p:sp>
        <p:nvSpPr>
          <p:cNvPr id="9" name="TextBox 8">
            <a:extLst>
              <a:ext uri="{FF2B5EF4-FFF2-40B4-BE49-F238E27FC236}">
                <a16:creationId xmlns:a16="http://schemas.microsoft.com/office/drawing/2014/main" id="{7BF4E5C8-3C2E-45F2-8C92-B7AD3C786231}"/>
              </a:ext>
            </a:extLst>
          </p:cNvPr>
          <p:cNvSpPr txBox="1"/>
          <p:nvPr/>
        </p:nvSpPr>
        <p:spPr>
          <a:xfrm>
            <a:off x="4006649" y="3708908"/>
            <a:ext cx="152399" cy="369332"/>
          </a:xfrm>
          <a:prstGeom prst="rect">
            <a:avLst/>
          </a:prstGeom>
          <a:noFill/>
        </p:spPr>
        <p:txBody>
          <a:bodyPr wrap="square" rtlCol="0">
            <a:spAutoFit/>
          </a:bodyPr>
          <a:lstStyle/>
          <a:p>
            <a:r>
              <a:rPr lang="en-IN" dirty="0"/>
              <a:t>3</a:t>
            </a:r>
          </a:p>
        </p:txBody>
      </p:sp>
      <p:sp>
        <p:nvSpPr>
          <p:cNvPr id="10" name="TextBox 9">
            <a:extLst>
              <a:ext uri="{FF2B5EF4-FFF2-40B4-BE49-F238E27FC236}">
                <a16:creationId xmlns:a16="http://schemas.microsoft.com/office/drawing/2014/main" id="{1279AA37-E24F-4259-8F03-5DE418C476A7}"/>
              </a:ext>
            </a:extLst>
          </p:cNvPr>
          <p:cNvSpPr txBox="1"/>
          <p:nvPr/>
        </p:nvSpPr>
        <p:spPr>
          <a:xfrm>
            <a:off x="4159049" y="4413831"/>
            <a:ext cx="412950" cy="369332"/>
          </a:xfrm>
          <a:prstGeom prst="rect">
            <a:avLst/>
          </a:prstGeom>
          <a:noFill/>
        </p:spPr>
        <p:txBody>
          <a:bodyPr wrap="square" rtlCol="0">
            <a:spAutoFit/>
          </a:bodyPr>
          <a:lstStyle/>
          <a:p>
            <a:r>
              <a:rPr lang="en-IN" dirty="0"/>
              <a:t>5</a:t>
            </a:r>
          </a:p>
        </p:txBody>
      </p:sp>
      <p:sp>
        <p:nvSpPr>
          <p:cNvPr id="11" name="TextBox 10">
            <a:extLst>
              <a:ext uri="{FF2B5EF4-FFF2-40B4-BE49-F238E27FC236}">
                <a16:creationId xmlns:a16="http://schemas.microsoft.com/office/drawing/2014/main" id="{7558D3EE-901E-402A-8B4F-188B5043C419}"/>
              </a:ext>
            </a:extLst>
          </p:cNvPr>
          <p:cNvSpPr txBox="1"/>
          <p:nvPr/>
        </p:nvSpPr>
        <p:spPr>
          <a:xfrm flipH="1">
            <a:off x="4363069" y="3972232"/>
            <a:ext cx="304799" cy="369332"/>
          </a:xfrm>
          <a:prstGeom prst="rect">
            <a:avLst/>
          </a:prstGeom>
          <a:noFill/>
        </p:spPr>
        <p:txBody>
          <a:bodyPr wrap="square" rtlCol="0">
            <a:spAutoFit/>
          </a:bodyPr>
          <a:lstStyle/>
          <a:p>
            <a:r>
              <a:rPr lang="en-IN" dirty="0"/>
              <a:t>6</a:t>
            </a:r>
          </a:p>
        </p:txBody>
      </p:sp>
      <p:sp>
        <p:nvSpPr>
          <p:cNvPr id="12" name="TextBox 11">
            <a:extLst>
              <a:ext uri="{FF2B5EF4-FFF2-40B4-BE49-F238E27FC236}">
                <a16:creationId xmlns:a16="http://schemas.microsoft.com/office/drawing/2014/main" id="{8C0B0CDB-FD0B-4B28-962E-CE315FF78167}"/>
              </a:ext>
            </a:extLst>
          </p:cNvPr>
          <p:cNvSpPr txBox="1"/>
          <p:nvPr/>
        </p:nvSpPr>
        <p:spPr>
          <a:xfrm>
            <a:off x="2045109" y="3431457"/>
            <a:ext cx="280220" cy="369332"/>
          </a:xfrm>
          <a:prstGeom prst="rect">
            <a:avLst/>
          </a:prstGeom>
          <a:noFill/>
        </p:spPr>
        <p:txBody>
          <a:bodyPr wrap="square" rtlCol="0">
            <a:spAutoFit/>
          </a:bodyPr>
          <a:lstStyle/>
          <a:p>
            <a:r>
              <a:rPr lang="en-IN" b="1" dirty="0"/>
              <a:t>A</a:t>
            </a:r>
          </a:p>
        </p:txBody>
      </p:sp>
      <p:sp>
        <p:nvSpPr>
          <p:cNvPr id="13" name="Oval 12">
            <a:extLst>
              <a:ext uri="{FF2B5EF4-FFF2-40B4-BE49-F238E27FC236}">
                <a16:creationId xmlns:a16="http://schemas.microsoft.com/office/drawing/2014/main" id="{3F5B5DAE-918B-49DB-8CA3-06C9C36B5838}"/>
              </a:ext>
            </a:extLst>
          </p:cNvPr>
          <p:cNvSpPr/>
          <p:nvPr/>
        </p:nvSpPr>
        <p:spPr>
          <a:xfrm>
            <a:off x="3025880" y="3616123"/>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5FF8F3C-A044-4B89-B1A7-77802C5CA702}"/>
              </a:ext>
            </a:extLst>
          </p:cNvPr>
          <p:cNvSpPr txBox="1"/>
          <p:nvPr/>
        </p:nvSpPr>
        <p:spPr>
          <a:xfrm>
            <a:off x="5340148" y="3524242"/>
            <a:ext cx="280220" cy="369332"/>
          </a:xfrm>
          <a:prstGeom prst="rect">
            <a:avLst/>
          </a:prstGeom>
          <a:noFill/>
        </p:spPr>
        <p:txBody>
          <a:bodyPr wrap="square" rtlCol="0">
            <a:spAutoFit/>
          </a:bodyPr>
          <a:lstStyle/>
          <a:p>
            <a:r>
              <a:rPr lang="en-IN" b="1" dirty="0"/>
              <a:t>C</a:t>
            </a:r>
          </a:p>
        </p:txBody>
      </p:sp>
      <p:sp>
        <p:nvSpPr>
          <p:cNvPr id="15" name="Rectangle 14">
            <a:extLst>
              <a:ext uri="{FF2B5EF4-FFF2-40B4-BE49-F238E27FC236}">
                <a16:creationId xmlns:a16="http://schemas.microsoft.com/office/drawing/2014/main" id="{3C655404-C71E-4458-B34C-EE469ADEE9F5}"/>
              </a:ext>
            </a:extLst>
          </p:cNvPr>
          <p:cNvSpPr/>
          <p:nvPr/>
        </p:nvSpPr>
        <p:spPr>
          <a:xfrm>
            <a:off x="559932" y="983015"/>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16" name="Rectangle 15">
            <a:extLst>
              <a:ext uri="{FF2B5EF4-FFF2-40B4-BE49-F238E27FC236}">
                <a16:creationId xmlns:a16="http://schemas.microsoft.com/office/drawing/2014/main" id="{04B2C02E-A5FB-4303-9243-D527FDD41902}"/>
              </a:ext>
            </a:extLst>
          </p:cNvPr>
          <p:cNvSpPr/>
          <p:nvPr/>
        </p:nvSpPr>
        <p:spPr>
          <a:xfrm>
            <a:off x="-118584" y="317505"/>
            <a:ext cx="6095066"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Introduction to Probability</a:t>
            </a:r>
          </a:p>
        </p:txBody>
      </p:sp>
    </p:spTree>
    <p:extLst>
      <p:ext uri="{BB962C8B-B14F-4D97-AF65-F5344CB8AC3E}">
        <p14:creationId xmlns:p14="http://schemas.microsoft.com/office/powerpoint/2010/main" val="418778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11045" y="1170039"/>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Union:</a:t>
            </a:r>
          </a:p>
        </p:txBody>
      </p:sp>
      <p:sp>
        <p:nvSpPr>
          <p:cNvPr id="4" name="Rectangle 3">
            <a:extLst>
              <a:ext uri="{FF2B5EF4-FFF2-40B4-BE49-F238E27FC236}">
                <a16:creationId xmlns:a16="http://schemas.microsoft.com/office/drawing/2014/main" id="{13BD3728-B735-4A88-9679-6C6C40A22F67}"/>
              </a:ext>
            </a:extLst>
          </p:cNvPr>
          <p:cNvSpPr/>
          <p:nvPr/>
        </p:nvSpPr>
        <p:spPr>
          <a:xfrm>
            <a:off x="1337187" y="3429000"/>
            <a:ext cx="5260258" cy="19984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7C15B11-ED13-44CA-B5AF-3CBB0AA6D9A7}"/>
              </a:ext>
            </a:extLst>
          </p:cNvPr>
          <p:cNvSpPr/>
          <p:nvPr/>
        </p:nvSpPr>
        <p:spPr>
          <a:xfrm>
            <a:off x="1691148" y="3785419"/>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54532CE-6F86-4D5D-9906-C0DBB830AD94}"/>
              </a:ext>
            </a:extLst>
          </p:cNvPr>
          <p:cNvSpPr txBox="1"/>
          <p:nvPr/>
        </p:nvSpPr>
        <p:spPr>
          <a:xfrm flipH="1">
            <a:off x="3106998" y="4156896"/>
            <a:ext cx="285136" cy="371479"/>
          </a:xfrm>
          <a:prstGeom prst="rect">
            <a:avLst/>
          </a:prstGeom>
          <a:noFill/>
        </p:spPr>
        <p:txBody>
          <a:bodyPr wrap="square" rtlCol="0">
            <a:spAutoFit/>
          </a:bodyPr>
          <a:lstStyle/>
          <a:p>
            <a:r>
              <a:rPr lang="en-IN" dirty="0"/>
              <a:t>1</a:t>
            </a:r>
          </a:p>
        </p:txBody>
      </p:sp>
      <p:sp>
        <p:nvSpPr>
          <p:cNvPr id="7" name="TextBox 6">
            <a:extLst>
              <a:ext uri="{FF2B5EF4-FFF2-40B4-BE49-F238E27FC236}">
                <a16:creationId xmlns:a16="http://schemas.microsoft.com/office/drawing/2014/main" id="{3F2C3A3C-1390-487A-A172-F779CB07B485}"/>
              </a:ext>
            </a:extLst>
          </p:cNvPr>
          <p:cNvSpPr txBox="1"/>
          <p:nvPr/>
        </p:nvSpPr>
        <p:spPr>
          <a:xfrm flipH="1">
            <a:off x="2169244" y="4384332"/>
            <a:ext cx="451052" cy="383704"/>
          </a:xfrm>
          <a:prstGeom prst="rect">
            <a:avLst/>
          </a:prstGeom>
          <a:noFill/>
        </p:spPr>
        <p:txBody>
          <a:bodyPr wrap="square" rtlCol="0">
            <a:spAutoFit/>
          </a:bodyPr>
          <a:lstStyle/>
          <a:p>
            <a:r>
              <a:rPr lang="en-IN" dirty="0"/>
              <a:t>4</a:t>
            </a:r>
          </a:p>
        </p:txBody>
      </p:sp>
      <p:sp>
        <p:nvSpPr>
          <p:cNvPr id="8" name="TextBox 7">
            <a:extLst>
              <a:ext uri="{FF2B5EF4-FFF2-40B4-BE49-F238E27FC236}">
                <a16:creationId xmlns:a16="http://schemas.microsoft.com/office/drawing/2014/main" id="{672A5CF2-C164-4050-A5C1-B727DB75197E}"/>
              </a:ext>
            </a:extLst>
          </p:cNvPr>
          <p:cNvSpPr txBox="1"/>
          <p:nvPr/>
        </p:nvSpPr>
        <p:spPr>
          <a:xfrm flipH="1">
            <a:off x="3549451" y="3785419"/>
            <a:ext cx="304799" cy="369332"/>
          </a:xfrm>
          <a:prstGeom prst="rect">
            <a:avLst/>
          </a:prstGeom>
          <a:noFill/>
        </p:spPr>
        <p:txBody>
          <a:bodyPr wrap="square" rtlCol="0">
            <a:spAutoFit/>
          </a:bodyPr>
          <a:lstStyle/>
          <a:p>
            <a:r>
              <a:rPr lang="en-IN" dirty="0"/>
              <a:t>2</a:t>
            </a:r>
          </a:p>
        </p:txBody>
      </p:sp>
      <p:sp>
        <p:nvSpPr>
          <p:cNvPr id="9" name="TextBox 8">
            <a:extLst>
              <a:ext uri="{FF2B5EF4-FFF2-40B4-BE49-F238E27FC236}">
                <a16:creationId xmlns:a16="http://schemas.microsoft.com/office/drawing/2014/main" id="{7BF4E5C8-3C2E-45F2-8C92-B7AD3C786231}"/>
              </a:ext>
            </a:extLst>
          </p:cNvPr>
          <p:cNvSpPr txBox="1"/>
          <p:nvPr/>
        </p:nvSpPr>
        <p:spPr>
          <a:xfrm>
            <a:off x="4006649" y="3708908"/>
            <a:ext cx="152399" cy="369332"/>
          </a:xfrm>
          <a:prstGeom prst="rect">
            <a:avLst/>
          </a:prstGeom>
          <a:noFill/>
        </p:spPr>
        <p:txBody>
          <a:bodyPr wrap="square" rtlCol="0">
            <a:spAutoFit/>
          </a:bodyPr>
          <a:lstStyle/>
          <a:p>
            <a:r>
              <a:rPr lang="en-IN" dirty="0"/>
              <a:t>3</a:t>
            </a:r>
          </a:p>
        </p:txBody>
      </p:sp>
      <p:sp>
        <p:nvSpPr>
          <p:cNvPr id="10" name="TextBox 9">
            <a:extLst>
              <a:ext uri="{FF2B5EF4-FFF2-40B4-BE49-F238E27FC236}">
                <a16:creationId xmlns:a16="http://schemas.microsoft.com/office/drawing/2014/main" id="{1279AA37-E24F-4259-8F03-5DE418C476A7}"/>
              </a:ext>
            </a:extLst>
          </p:cNvPr>
          <p:cNvSpPr txBox="1"/>
          <p:nvPr/>
        </p:nvSpPr>
        <p:spPr>
          <a:xfrm>
            <a:off x="4159049" y="4413831"/>
            <a:ext cx="412950" cy="369332"/>
          </a:xfrm>
          <a:prstGeom prst="rect">
            <a:avLst/>
          </a:prstGeom>
          <a:noFill/>
        </p:spPr>
        <p:txBody>
          <a:bodyPr wrap="square" rtlCol="0">
            <a:spAutoFit/>
          </a:bodyPr>
          <a:lstStyle/>
          <a:p>
            <a:r>
              <a:rPr lang="en-IN" dirty="0"/>
              <a:t>5</a:t>
            </a:r>
          </a:p>
        </p:txBody>
      </p:sp>
      <p:sp>
        <p:nvSpPr>
          <p:cNvPr id="11" name="TextBox 10">
            <a:extLst>
              <a:ext uri="{FF2B5EF4-FFF2-40B4-BE49-F238E27FC236}">
                <a16:creationId xmlns:a16="http://schemas.microsoft.com/office/drawing/2014/main" id="{7558D3EE-901E-402A-8B4F-188B5043C419}"/>
              </a:ext>
            </a:extLst>
          </p:cNvPr>
          <p:cNvSpPr txBox="1"/>
          <p:nvPr/>
        </p:nvSpPr>
        <p:spPr>
          <a:xfrm flipH="1">
            <a:off x="4363069" y="3972232"/>
            <a:ext cx="304799" cy="369332"/>
          </a:xfrm>
          <a:prstGeom prst="rect">
            <a:avLst/>
          </a:prstGeom>
          <a:noFill/>
        </p:spPr>
        <p:txBody>
          <a:bodyPr wrap="square" rtlCol="0">
            <a:spAutoFit/>
          </a:bodyPr>
          <a:lstStyle/>
          <a:p>
            <a:r>
              <a:rPr lang="en-IN" dirty="0"/>
              <a:t>6</a:t>
            </a:r>
          </a:p>
        </p:txBody>
      </p:sp>
      <p:sp>
        <p:nvSpPr>
          <p:cNvPr id="12" name="TextBox 11">
            <a:extLst>
              <a:ext uri="{FF2B5EF4-FFF2-40B4-BE49-F238E27FC236}">
                <a16:creationId xmlns:a16="http://schemas.microsoft.com/office/drawing/2014/main" id="{8C0B0CDB-FD0B-4B28-962E-CE315FF78167}"/>
              </a:ext>
            </a:extLst>
          </p:cNvPr>
          <p:cNvSpPr txBox="1"/>
          <p:nvPr/>
        </p:nvSpPr>
        <p:spPr>
          <a:xfrm>
            <a:off x="2025445" y="3431457"/>
            <a:ext cx="280220" cy="369332"/>
          </a:xfrm>
          <a:prstGeom prst="rect">
            <a:avLst/>
          </a:prstGeom>
          <a:noFill/>
        </p:spPr>
        <p:txBody>
          <a:bodyPr wrap="square" rtlCol="0">
            <a:spAutoFit/>
          </a:bodyPr>
          <a:lstStyle/>
          <a:p>
            <a:r>
              <a:rPr lang="en-IN" b="1" dirty="0"/>
              <a:t>A</a:t>
            </a:r>
          </a:p>
        </p:txBody>
      </p:sp>
      <p:sp>
        <p:nvSpPr>
          <p:cNvPr id="13" name="Oval 12">
            <a:extLst>
              <a:ext uri="{FF2B5EF4-FFF2-40B4-BE49-F238E27FC236}">
                <a16:creationId xmlns:a16="http://schemas.microsoft.com/office/drawing/2014/main" id="{3F5B5DAE-918B-49DB-8CA3-06C9C36B5838}"/>
              </a:ext>
            </a:extLst>
          </p:cNvPr>
          <p:cNvSpPr/>
          <p:nvPr/>
        </p:nvSpPr>
        <p:spPr>
          <a:xfrm>
            <a:off x="3025880" y="3616123"/>
            <a:ext cx="1818968" cy="12978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5FF8F3C-A044-4B89-B1A7-77802C5CA702}"/>
              </a:ext>
            </a:extLst>
          </p:cNvPr>
          <p:cNvSpPr txBox="1"/>
          <p:nvPr/>
        </p:nvSpPr>
        <p:spPr>
          <a:xfrm>
            <a:off x="5340148" y="3524242"/>
            <a:ext cx="280220" cy="369332"/>
          </a:xfrm>
          <a:prstGeom prst="rect">
            <a:avLst/>
          </a:prstGeom>
          <a:noFill/>
        </p:spPr>
        <p:txBody>
          <a:bodyPr wrap="square" rtlCol="0">
            <a:spAutoFit/>
          </a:bodyPr>
          <a:lstStyle/>
          <a:p>
            <a:r>
              <a:rPr lang="en-IN" b="1" dirty="0"/>
              <a:t>C</a:t>
            </a:r>
          </a:p>
        </p:txBody>
      </p:sp>
      <p:sp>
        <p:nvSpPr>
          <p:cNvPr id="15" name="TextBox 14">
            <a:extLst>
              <a:ext uri="{FF2B5EF4-FFF2-40B4-BE49-F238E27FC236}">
                <a16:creationId xmlns:a16="http://schemas.microsoft.com/office/drawing/2014/main" id="{DA4E08D7-31B4-4024-9947-5D3A2C459A2D}"/>
              </a:ext>
            </a:extLst>
          </p:cNvPr>
          <p:cNvSpPr txBox="1"/>
          <p:nvPr/>
        </p:nvSpPr>
        <p:spPr>
          <a:xfrm>
            <a:off x="1091385" y="1439353"/>
            <a:ext cx="4601497" cy="646331"/>
          </a:xfrm>
          <a:prstGeom prst="rect">
            <a:avLst/>
          </a:prstGeom>
          <a:noFill/>
        </p:spPr>
        <p:txBody>
          <a:bodyPr wrap="square" rtlCol="0">
            <a:spAutoFit/>
          </a:bodyPr>
          <a:lstStyle/>
          <a:p>
            <a:r>
              <a:rPr lang="en-IN" dirty="0"/>
              <a:t>Probability that events A or C occur</a:t>
            </a:r>
          </a:p>
          <a:p>
            <a:r>
              <a:rPr lang="en-IN" dirty="0"/>
              <a:t>P(A U C)</a:t>
            </a:r>
          </a:p>
        </p:txBody>
      </p:sp>
      <p:sp>
        <p:nvSpPr>
          <p:cNvPr id="16" name="TextBox 15">
            <a:extLst>
              <a:ext uri="{FF2B5EF4-FFF2-40B4-BE49-F238E27FC236}">
                <a16:creationId xmlns:a16="http://schemas.microsoft.com/office/drawing/2014/main" id="{93F7188D-C481-42C6-A184-3058913E1323}"/>
              </a:ext>
            </a:extLst>
          </p:cNvPr>
          <p:cNvSpPr txBox="1"/>
          <p:nvPr/>
        </p:nvSpPr>
        <p:spPr>
          <a:xfrm>
            <a:off x="3795251" y="1801000"/>
            <a:ext cx="4601497" cy="369332"/>
          </a:xfrm>
          <a:prstGeom prst="rect">
            <a:avLst/>
          </a:prstGeom>
          <a:noFill/>
        </p:spPr>
        <p:txBody>
          <a:bodyPr wrap="square" rtlCol="0">
            <a:spAutoFit/>
          </a:bodyPr>
          <a:lstStyle/>
          <a:p>
            <a:r>
              <a:rPr lang="en-IN" dirty="0"/>
              <a:t>{1,2,3,4,5,6}</a:t>
            </a:r>
          </a:p>
        </p:txBody>
      </p:sp>
      <p:sp>
        <p:nvSpPr>
          <p:cNvPr id="17" name="TextBox 16">
            <a:extLst>
              <a:ext uri="{FF2B5EF4-FFF2-40B4-BE49-F238E27FC236}">
                <a16:creationId xmlns:a16="http://schemas.microsoft.com/office/drawing/2014/main" id="{26B7722A-0E5F-4CE7-9243-43E74BC517CE}"/>
              </a:ext>
            </a:extLst>
          </p:cNvPr>
          <p:cNvSpPr txBox="1"/>
          <p:nvPr/>
        </p:nvSpPr>
        <p:spPr>
          <a:xfrm>
            <a:off x="1125794" y="2227009"/>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Intersection:</a:t>
            </a:r>
          </a:p>
        </p:txBody>
      </p:sp>
      <p:sp>
        <p:nvSpPr>
          <p:cNvPr id="18" name="TextBox 17">
            <a:extLst>
              <a:ext uri="{FF2B5EF4-FFF2-40B4-BE49-F238E27FC236}">
                <a16:creationId xmlns:a16="http://schemas.microsoft.com/office/drawing/2014/main" id="{47515B5C-743E-4723-B56A-3A7EDB1EC7D2}"/>
              </a:ext>
            </a:extLst>
          </p:cNvPr>
          <p:cNvSpPr txBox="1"/>
          <p:nvPr/>
        </p:nvSpPr>
        <p:spPr>
          <a:xfrm>
            <a:off x="1111045" y="2496323"/>
            <a:ext cx="4601497" cy="646331"/>
          </a:xfrm>
          <a:prstGeom prst="rect">
            <a:avLst/>
          </a:prstGeom>
          <a:noFill/>
        </p:spPr>
        <p:txBody>
          <a:bodyPr wrap="square" rtlCol="0">
            <a:spAutoFit/>
          </a:bodyPr>
          <a:lstStyle/>
          <a:p>
            <a:r>
              <a:rPr lang="en-IN" dirty="0"/>
              <a:t>Probability that events A and C occur</a:t>
            </a:r>
          </a:p>
          <a:p>
            <a:r>
              <a:rPr lang="en-IN" dirty="0"/>
              <a:t>P(A   C)</a:t>
            </a:r>
          </a:p>
        </p:txBody>
      </p:sp>
      <p:sp>
        <p:nvSpPr>
          <p:cNvPr id="19" name="TextBox 18">
            <a:extLst>
              <a:ext uri="{FF2B5EF4-FFF2-40B4-BE49-F238E27FC236}">
                <a16:creationId xmlns:a16="http://schemas.microsoft.com/office/drawing/2014/main" id="{8CADB901-7103-49F2-8781-E28AB5D73FCF}"/>
              </a:ext>
            </a:extLst>
          </p:cNvPr>
          <p:cNvSpPr txBox="1"/>
          <p:nvPr/>
        </p:nvSpPr>
        <p:spPr>
          <a:xfrm rot="10800000">
            <a:off x="1494502" y="2772696"/>
            <a:ext cx="265469" cy="376253"/>
          </a:xfrm>
          <a:prstGeom prst="rect">
            <a:avLst/>
          </a:prstGeom>
          <a:noFill/>
        </p:spPr>
        <p:txBody>
          <a:bodyPr wrap="square" rtlCol="0">
            <a:spAutoFit/>
          </a:bodyPr>
          <a:lstStyle/>
          <a:p>
            <a:r>
              <a:rPr lang="en-IN" dirty="0"/>
              <a:t>U</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3687"/>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118584" y="278177"/>
            <a:ext cx="6095066"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Introduction to Probability</a:t>
            </a:r>
          </a:p>
        </p:txBody>
      </p:sp>
      <p:grpSp>
        <p:nvGrpSpPr>
          <p:cNvPr id="181" name="Group 180">
            <a:extLst>
              <a:ext uri="{FF2B5EF4-FFF2-40B4-BE49-F238E27FC236}">
                <a16:creationId xmlns:a16="http://schemas.microsoft.com/office/drawing/2014/main" id="{70AD1741-A181-D49A-DFE3-DF6F22960E94}"/>
              </a:ext>
            </a:extLst>
          </p:cNvPr>
          <p:cNvGrpSpPr/>
          <p:nvPr/>
        </p:nvGrpSpPr>
        <p:grpSpPr>
          <a:xfrm>
            <a:off x="9972960" y="3054312"/>
            <a:ext cx="1446480" cy="317160"/>
            <a:chOff x="9972960" y="3054312"/>
            <a:chExt cx="1446480" cy="317160"/>
          </a:xfrm>
        </p:grpSpPr>
        <mc:AlternateContent xmlns:mc="http://schemas.openxmlformats.org/markup-compatibility/2006" xmlns:p14="http://schemas.microsoft.com/office/powerpoint/2010/main">
          <mc:Choice Requires="p14">
            <p:contentPart p14:bwMode="auto" r:id="rId2">
              <p14:nvContentPartPr>
                <p14:cNvPr id="69" name="Ink 68">
                  <a:extLst>
                    <a:ext uri="{FF2B5EF4-FFF2-40B4-BE49-F238E27FC236}">
                      <a16:creationId xmlns:a16="http://schemas.microsoft.com/office/drawing/2014/main" id="{326BAA3E-398B-C7C8-9B25-A90829584EBD}"/>
                    </a:ext>
                  </a:extLst>
                </p14:cNvPr>
                <p14:cNvContentPartPr/>
                <p14:nvPr/>
              </p14:nvContentPartPr>
              <p14:xfrm>
                <a:off x="9972960" y="3054312"/>
                <a:ext cx="7200" cy="360"/>
              </p14:xfrm>
            </p:contentPart>
          </mc:Choice>
          <mc:Fallback xmlns="">
            <p:pic>
              <p:nvPicPr>
                <p:cNvPr id="69" name="Ink 68">
                  <a:extLst>
                    <a:ext uri="{FF2B5EF4-FFF2-40B4-BE49-F238E27FC236}">
                      <a16:creationId xmlns:a16="http://schemas.microsoft.com/office/drawing/2014/main" id="{326BAA3E-398B-C7C8-9B25-A90829584EBD}"/>
                    </a:ext>
                  </a:extLst>
                </p:cNvPr>
                <p:cNvPicPr/>
                <p:nvPr/>
              </p:nvPicPr>
              <p:blipFill>
                <a:blip r:embed="rId111"/>
                <a:stretch>
                  <a:fillRect/>
                </a:stretch>
              </p:blipFill>
              <p:spPr>
                <a:xfrm>
                  <a:off x="9965760" y="3047112"/>
                  <a:ext cx="223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0" name="Ink 139">
                  <a:extLst>
                    <a:ext uri="{FF2B5EF4-FFF2-40B4-BE49-F238E27FC236}">
                      <a16:creationId xmlns:a16="http://schemas.microsoft.com/office/drawing/2014/main" id="{79F9651A-BF58-8842-6604-D7A02BA52CFD}"/>
                    </a:ext>
                  </a:extLst>
                </p14:cNvPr>
                <p14:cNvContentPartPr/>
                <p14:nvPr/>
              </p14:nvContentPartPr>
              <p14:xfrm>
                <a:off x="11416920" y="3366432"/>
                <a:ext cx="2520" cy="5040"/>
              </p14:xfrm>
            </p:contentPart>
          </mc:Choice>
          <mc:Fallback xmlns="">
            <p:pic>
              <p:nvPicPr>
                <p:cNvPr id="140" name="Ink 139">
                  <a:extLst>
                    <a:ext uri="{FF2B5EF4-FFF2-40B4-BE49-F238E27FC236}">
                      <a16:creationId xmlns:a16="http://schemas.microsoft.com/office/drawing/2014/main" id="{79F9651A-BF58-8842-6604-D7A02BA52CFD}"/>
                    </a:ext>
                  </a:extLst>
                </p:cNvPr>
                <p:cNvPicPr/>
                <p:nvPr/>
              </p:nvPicPr>
              <p:blipFill>
                <a:blip r:embed="rId200"/>
                <a:stretch>
                  <a:fillRect/>
                </a:stretch>
              </p:blipFill>
              <p:spPr>
                <a:xfrm>
                  <a:off x="11409360" y="3358872"/>
                  <a:ext cx="176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5" name="Ink 144">
                  <a:extLst>
                    <a:ext uri="{FF2B5EF4-FFF2-40B4-BE49-F238E27FC236}">
                      <a16:creationId xmlns:a16="http://schemas.microsoft.com/office/drawing/2014/main" id="{733AC14B-D64E-BA7B-916B-C5B37B8198D4}"/>
                    </a:ext>
                  </a:extLst>
                </p14:cNvPr>
                <p14:cNvContentPartPr/>
                <p14:nvPr/>
              </p14:nvContentPartPr>
              <p14:xfrm>
                <a:off x="10941000" y="3307392"/>
                <a:ext cx="7200" cy="8280"/>
              </p14:xfrm>
            </p:contentPart>
          </mc:Choice>
          <mc:Fallback xmlns="">
            <p:pic>
              <p:nvPicPr>
                <p:cNvPr id="145" name="Ink 144">
                  <a:extLst>
                    <a:ext uri="{FF2B5EF4-FFF2-40B4-BE49-F238E27FC236}">
                      <a16:creationId xmlns:a16="http://schemas.microsoft.com/office/drawing/2014/main" id="{733AC14B-D64E-BA7B-916B-C5B37B8198D4}"/>
                    </a:ext>
                  </a:extLst>
                </p:cNvPr>
                <p:cNvPicPr/>
                <p:nvPr/>
              </p:nvPicPr>
              <p:blipFill>
                <a:blip r:embed="rId206"/>
                <a:stretch>
                  <a:fillRect/>
                </a:stretch>
              </p:blipFill>
              <p:spPr>
                <a:xfrm>
                  <a:off x="10933440" y="3299832"/>
                  <a:ext cx="22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7" name="Ink 146">
                  <a:extLst>
                    <a:ext uri="{FF2B5EF4-FFF2-40B4-BE49-F238E27FC236}">
                      <a16:creationId xmlns:a16="http://schemas.microsoft.com/office/drawing/2014/main" id="{350AF434-668C-7A52-EF17-45B874CF17C7}"/>
                    </a:ext>
                  </a:extLst>
                </p14:cNvPr>
                <p14:cNvContentPartPr/>
                <p14:nvPr/>
              </p14:nvContentPartPr>
              <p14:xfrm>
                <a:off x="10861440" y="3325752"/>
                <a:ext cx="8280" cy="14040"/>
              </p14:xfrm>
            </p:contentPart>
          </mc:Choice>
          <mc:Fallback xmlns="">
            <p:pic>
              <p:nvPicPr>
                <p:cNvPr id="147" name="Ink 146">
                  <a:extLst>
                    <a:ext uri="{FF2B5EF4-FFF2-40B4-BE49-F238E27FC236}">
                      <a16:creationId xmlns:a16="http://schemas.microsoft.com/office/drawing/2014/main" id="{350AF434-668C-7A52-EF17-45B874CF17C7}"/>
                    </a:ext>
                  </a:extLst>
                </p:cNvPr>
                <p:cNvPicPr/>
                <p:nvPr/>
              </p:nvPicPr>
              <p:blipFill>
                <a:blip r:embed="rId208"/>
                <a:stretch>
                  <a:fillRect/>
                </a:stretch>
              </p:blipFill>
              <p:spPr>
                <a:xfrm>
                  <a:off x="10853880" y="3318192"/>
                  <a:ext cx="23400" cy="29160"/>
                </a:xfrm>
                <a:prstGeom prst="rect">
                  <a:avLst/>
                </a:prstGeom>
              </p:spPr>
            </p:pic>
          </mc:Fallback>
        </mc:AlternateContent>
      </p:grpSp>
    </p:spTree>
    <p:extLst>
      <p:ext uri="{BB962C8B-B14F-4D97-AF65-F5344CB8AC3E}">
        <p14:creationId xmlns:p14="http://schemas.microsoft.com/office/powerpoint/2010/main" val="2462947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E779-0812-4910-9004-5031F7F94BF3}"/>
              </a:ext>
            </a:extLst>
          </p:cNvPr>
          <p:cNvSpPr txBox="1"/>
          <p:nvPr/>
        </p:nvSpPr>
        <p:spPr>
          <a:xfrm>
            <a:off x="1111045" y="1170039"/>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Mutually Exclusive Events:</a:t>
            </a:r>
          </a:p>
        </p:txBody>
      </p:sp>
      <p:sp>
        <p:nvSpPr>
          <p:cNvPr id="15" name="TextBox 14">
            <a:extLst>
              <a:ext uri="{FF2B5EF4-FFF2-40B4-BE49-F238E27FC236}">
                <a16:creationId xmlns:a16="http://schemas.microsoft.com/office/drawing/2014/main" id="{DA4E08D7-31B4-4024-9947-5D3A2C459A2D}"/>
              </a:ext>
            </a:extLst>
          </p:cNvPr>
          <p:cNvSpPr txBox="1"/>
          <p:nvPr/>
        </p:nvSpPr>
        <p:spPr>
          <a:xfrm>
            <a:off x="1091385" y="1439353"/>
            <a:ext cx="4601497" cy="646331"/>
          </a:xfrm>
          <a:prstGeom prst="rect">
            <a:avLst/>
          </a:prstGeom>
          <a:noFill/>
        </p:spPr>
        <p:txBody>
          <a:bodyPr wrap="square" rtlCol="0">
            <a:spAutoFit/>
          </a:bodyPr>
          <a:lstStyle/>
          <a:p>
            <a:r>
              <a:rPr lang="en-IN" dirty="0"/>
              <a:t>When two events cannot occur at the same time</a:t>
            </a:r>
          </a:p>
        </p:txBody>
      </p:sp>
      <p:sp>
        <p:nvSpPr>
          <p:cNvPr id="17" name="TextBox 16">
            <a:extLst>
              <a:ext uri="{FF2B5EF4-FFF2-40B4-BE49-F238E27FC236}">
                <a16:creationId xmlns:a16="http://schemas.microsoft.com/office/drawing/2014/main" id="{26B7722A-0E5F-4CE7-9243-43E74BC517CE}"/>
              </a:ext>
            </a:extLst>
          </p:cNvPr>
          <p:cNvSpPr txBox="1"/>
          <p:nvPr/>
        </p:nvSpPr>
        <p:spPr>
          <a:xfrm>
            <a:off x="1130712" y="2229325"/>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Independent Events:</a:t>
            </a:r>
          </a:p>
        </p:txBody>
      </p:sp>
      <p:sp>
        <p:nvSpPr>
          <p:cNvPr id="18" name="TextBox 17">
            <a:extLst>
              <a:ext uri="{FF2B5EF4-FFF2-40B4-BE49-F238E27FC236}">
                <a16:creationId xmlns:a16="http://schemas.microsoft.com/office/drawing/2014/main" id="{47515B5C-743E-4723-B56A-3A7EDB1EC7D2}"/>
              </a:ext>
            </a:extLst>
          </p:cNvPr>
          <p:cNvSpPr txBox="1"/>
          <p:nvPr/>
        </p:nvSpPr>
        <p:spPr>
          <a:xfrm>
            <a:off x="1111045" y="2496323"/>
            <a:ext cx="4601497" cy="646331"/>
          </a:xfrm>
          <a:prstGeom prst="rect">
            <a:avLst/>
          </a:prstGeom>
          <a:noFill/>
        </p:spPr>
        <p:txBody>
          <a:bodyPr wrap="square" rtlCol="0">
            <a:spAutoFit/>
          </a:bodyPr>
          <a:lstStyle/>
          <a:p>
            <a:r>
              <a:rPr lang="en-IN" dirty="0"/>
              <a:t>The occurrence of Event A does not change the probability of event B</a:t>
            </a:r>
          </a:p>
        </p:txBody>
      </p:sp>
      <p:sp>
        <p:nvSpPr>
          <p:cNvPr id="20" name="Rectangle 19">
            <a:extLst>
              <a:ext uri="{FF2B5EF4-FFF2-40B4-BE49-F238E27FC236}">
                <a16:creationId xmlns:a16="http://schemas.microsoft.com/office/drawing/2014/main" id="{3D802DDC-69F6-459F-9856-287C6C97180A}"/>
              </a:ext>
            </a:extLst>
          </p:cNvPr>
          <p:cNvSpPr/>
          <p:nvPr/>
        </p:nvSpPr>
        <p:spPr>
          <a:xfrm>
            <a:off x="559932" y="943687"/>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21" name="Rectangle 20">
            <a:extLst>
              <a:ext uri="{FF2B5EF4-FFF2-40B4-BE49-F238E27FC236}">
                <a16:creationId xmlns:a16="http://schemas.microsoft.com/office/drawing/2014/main" id="{5920128F-1744-4A4E-BA13-B18A1533D714}"/>
              </a:ext>
            </a:extLst>
          </p:cNvPr>
          <p:cNvSpPr/>
          <p:nvPr/>
        </p:nvSpPr>
        <p:spPr>
          <a:xfrm>
            <a:off x="-118584" y="278177"/>
            <a:ext cx="6095066" cy="615553"/>
          </a:xfrm>
          <a:prstGeom prst="rect">
            <a:avLst/>
          </a:prstGeom>
          <a:noFill/>
        </p:spPr>
        <p:txBody>
          <a:bodyPr wrap="squar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Introduction to Probability</a:t>
            </a:r>
          </a:p>
        </p:txBody>
      </p:sp>
      <p:sp>
        <p:nvSpPr>
          <p:cNvPr id="22" name="TextBox 21">
            <a:extLst>
              <a:ext uri="{FF2B5EF4-FFF2-40B4-BE49-F238E27FC236}">
                <a16:creationId xmlns:a16="http://schemas.microsoft.com/office/drawing/2014/main" id="{D059C0F5-B2D3-4862-9894-8B546AA06C86}"/>
              </a:ext>
            </a:extLst>
          </p:cNvPr>
          <p:cNvSpPr txBox="1"/>
          <p:nvPr/>
        </p:nvSpPr>
        <p:spPr>
          <a:xfrm>
            <a:off x="1130712" y="4326200"/>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Complementary Events:</a:t>
            </a:r>
          </a:p>
        </p:txBody>
      </p:sp>
      <p:sp>
        <p:nvSpPr>
          <p:cNvPr id="23" name="TextBox 22">
            <a:extLst>
              <a:ext uri="{FF2B5EF4-FFF2-40B4-BE49-F238E27FC236}">
                <a16:creationId xmlns:a16="http://schemas.microsoft.com/office/drawing/2014/main" id="{4D210AB1-6785-4D5C-8191-44ACE96C420C}"/>
              </a:ext>
            </a:extLst>
          </p:cNvPr>
          <p:cNvSpPr txBox="1"/>
          <p:nvPr/>
        </p:nvSpPr>
        <p:spPr>
          <a:xfrm>
            <a:off x="1115963" y="4595514"/>
            <a:ext cx="4601497" cy="646331"/>
          </a:xfrm>
          <a:prstGeom prst="rect">
            <a:avLst/>
          </a:prstGeom>
          <a:noFill/>
        </p:spPr>
        <p:txBody>
          <a:bodyPr wrap="square" rtlCol="0">
            <a:spAutoFit/>
          </a:bodyPr>
          <a:lstStyle/>
          <a:p>
            <a:r>
              <a:rPr lang="en-IN" dirty="0"/>
              <a:t>The probability that Event A will NOT occur is denoted by P(A’)</a:t>
            </a:r>
          </a:p>
        </p:txBody>
      </p:sp>
      <p:sp>
        <p:nvSpPr>
          <p:cNvPr id="24" name="TextBox 23">
            <a:extLst>
              <a:ext uri="{FF2B5EF4-FFF2-40B4-BE49-F238E27FC236}">
                <a16:creationId xmlns:a16="http://schemas.microsoft.com/office/drawing/2014/main" id="{6E20B1EA-7238-4418-A83D-5C3A3862B4A7}"/>
              </a:ext>
            </a:extLst>
          </p:cNvPr>
          <p:cNvSpPr txBox="1"/>
          <p:nvPr/>
        </p:nvSpPr>
        <p:spPr>
          <a:xfrm>
            <a:off x="1125799" y="3315791"/>
            <a:ext cx="4601497" cy="369332"/>
          </a:xfrm>
          <a:prstGeom prst="rect">
            <a:avLst/>
          </a:prstGeom>
          <a:noFill/>
        </p:spPr>
        <p:txBody>
          <a:bodyPr wrap="square" rtlCol="0">
            <a:spAutoFit/>
          </a:bodyPr>
          <a:lstStyle/>
          <a:p>
            <a:pPr marL="285750" indent="-285750">
              <a:buFont typeface="Wingdings" panose="05000000000000000000" pitchFamily="2" charset="2"/>
              <a:buChar char="v"/>
            </a:pPr>
            <a:r>
              <a:rPr lang="en-IN" b="1" dirty="0"/>
              <a:t>Dependent Events:</a:t>
            </a:r>
          </a:p>
        </p:txBody>
      </p:sp>
      <p:sp>
        <p:nvSpPr>
          <p:cNvPr id="25" name="TextBox 24">
            <a:extLst>
              <a:ext uri="{FF2B5EF4-FFF2-40B4-BE49-F238E27FC236}">
                <a16:creationId xmlns:a16="http://schemas.microsoft.com/office/drawing/2014/main" id="{92200171-9518-4123-983B-3C75FBB0DB10}"/>
              </a:ext>
            </a:extLst>
          </p:cNvPr>
          <p:cNvSpPr txBox="1"/>
          <p:nvPr/>
        </p:nvSpPr>
        <p:spPr>
          <a:xfrm>
            <a:off x="1106132" y="3582789"/>
            <a:ext cx="4601497" cy="646331"/>
          </a:xfrm>
          <a:prstGeom prst="rect">
            <a:avLst/>
          </a:prstGeom>
          <a:noFill/>
        </p:spPr>
        <p:txBody>
          <a:bodyPr wrap="square" rtlCol="0">
            <a:spAutoFit/>
          </a:bodyPr>
          <a:lstStyle/>
          <a:p>
            <a:r>
              <a:rPr lang="en-IN" dirty="0"/>
              <a:t>The occurrence of Event A changes the probability of event B</a:t>
            </a:r>
          </a:p>
        </p:txBody>
      </p:sp>
      <mc:AlternateContent xmlns:mc="http://schemas.openxmlformats.org/markup-compatibility/2006" xmlns:p14="http://schemas.microsoft.com/office/powerpoint/2010/main">
        <mc:Choice Requires="p14">
          <p:contentPart p14:bwMode="auto" r:id="rId2">
            <p14:nvContentPartPr>
              <p14:cNvPr id="27" name="Ink 26">
                <a:extLst>
                  <a:ext uri="{FF2B5EF4-FFF2-40B4-BE49-F238E27FC236}">
                    <a16:creationId xmlns:a16="http://schemas.microsoft.com/office/drawing/2014/main" id="{28A93EB4-71B3-A8EF-E7B9-FC4504713516}"/>
                  </a:ext>
                </a:extLst>
              </p14:cNvPr>
              <p14:cNvContentPartPr/>
              <p14:nvPr/>
            </p14:nvContentPartPr>
            <p14:xfrm>
              <a:off x="5736316" y="3624632"/>
              <a:ext cx="596160" cy="273960"/>
            </p14:xfrm>
          </p:contentPart>
        </mc:Choice>
        <mc:Fallback xmlns="">
          <p:pic>
            <p:nvPicPr>
              <p:cNvPr id="27" name="Ink 26">
                <a:extLst>
                  <a:ext uri="{FF2B5EF4-FFF2-40B4-BE49-F238E27FC236}">
                    <a16:creationId xmlns:a16="http://schemas.microsoft.com/office/drawing/2014/main" id="{28A93EB4-71B3-A8EF-E7B9-FC4504713516}"/>
                  </a:ext>
                </a:extLst>
              </p:cNvPr>
              <p:cNvPicPr/>
              <p:nvPr/>
            </p:nvPicPr>
            <p:blipFill>
              <a:blip r:embed="rId3"/>
              <a:stretch>
                <a:fillRect/>
              </a:stretch>
            </p:blipFill>
            <p:spPr>
              <a:xfrm>
                <a:off x="5720836" y="3609152"/>
                <a:ext cx="626760" cy="304560"/>
              </a:xfrm>
              <a:prstGeom prst="rect">
                <a:avLst/>
              </a:prstGeom>
            </p:spPr>
          </p:pic>
        </mc:Fallback>
      </mc:AlternateContent>
      <p:grpSp>
        <p:nvGrpSpPr>
          <p:cNvPr id="59" name="Group 58">
            <a:extLst>
              <a:ext uri="{FF2B5EF4-FFF2-40B4-BE49-F238E27FC236}">
                <a16:creationId xmlns:a16="http://schemas.microsoft.com/office/drawing/2014/main" id="{49B4A613-DB74-557A-1979-70B68A749683}"/>
              </a:ext>
            </a:extLst>
          </p:cNvPr>
          <p:cNvGrpSpPr/>
          <p:nvPr/>
        </p:nvGrpSpPr>
        <p:grpSpPr>
          <a:xfrm>
            <a:off x="5528956" y="1830392"/>
            <a:ext cx="6359760" cy="2872440"/>
            <a:chOff x="5528956" y="1830392"/>
            <a:chExt cx="6359760" cy="287244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EBC58AC-7006-2464-04B5-A5970A262392}"/>
                    </a:ext>
                  </a:extLst>
                </p14:cNvPr>
                <p14:cNvContentPartPr/>
                <p14:nvPr/>
              </p14:nvContentPartPr>
              <p14:xfrm>
                <a:off x="6171916" y="2314952"/>
                <a:ext cx="593280" cy="15120"/>
              </p14:xfrm>
            </p:contentPart>
          </mc:Choice>
          <mc:Fallback xmlns="">
            <p:pic>
              <p:nvPicPr>
                <p:cNvPr id="3" name="Ink 2">
                  <a:extLst>
                    <a:ext uri="{FF2B5EF4-FFF2-40B4-BE49-F238E27FC236}">
                      <a16:creationId xmlns:a16="http://schemas.microsoft.com/office/drawing/2014/main" id="{8EBC58AC-7006-2464-04B5-A5970A262392}"/>
                    </a:ext>
                  </a:extLst>
                </p:cNvPr>
                <p:cNvPicPr/>
                <p:nvPr/>
              </p:nvPicPr>
              <p:blipFill>
                <a:blip r:embed="rId5"/>
                <a:stretch>
                  <a:fillRect/>
                </a:stretch>
              </p:blipFill>
              <p:spPr>
                <a:xfrm>
                  <a:off x="6156796" y="2299472"/>
                  <a:ext cx="623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F1CF557-8D59-779C-D6DC-DC03D8010062}"/>
                    </a:ext>
                  </a:extLst>
                </p14:cNvPr>
                <p14:cNvContentPartPr/>
                <p14:nvPr/>
              </p14:nvContentPartPr>
              <p14:xfrm>
                <a:off x="6306556" y="2415032"/>
                <a:ext cx="423360" cy="27720"/>
              </p14:xfrm>
            </p:contentPart>
          </mc:Choice>
          <mc:Fallback xmlns="">
            <p:pic>
              <p:nvPicPr>
                <p:cNvPr id="4" name="Ink 3">
                  <a:extLst>
                    <a:ext uri="{FF2B5EF4-FFF2-40B4-BE49-F238E27FC236}">
                      <a16:creationId xmlns:a16="http://schemas.microsoft.com/office/drawing/2014/main" id="{7F1CF557-8D59-779C-D6DC-DC03D8010062}"/>
                    </a:ext>
                  </a:extLst>
                </p:cNvPr>
                <p:cNvPicPr/>
                <p:nvPr/>
              </p:nvPicPr>
              <p:blipFill>
                <a:blip r:embed="rId7"/>
                <a:stretch>
                  <a:fillRect/>
                </a:stretch>
              </p:blipFill>
              <p:spPr>
                <a:xfrm>
                  <a:off x="6291076" y="2399912"/>
                  <a:ext cx="453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0677E92C-757B-4BEB-88E1-CA59FC6B25CC}"/>
                    </a:ext>
                  </a:extLst>
                </p14:cNvPr>
                <p14:cNvContentPartPr/>
                <p14:nvPr/>
              </p14:nvContentPartPr>
              <p14:xfrm>
                <a:off x="6547036" y="2170232"/>
                <a:ext cx="361080" cy="400320"/>
              </p14:xfrm>
            </p:contentPart>
          </mc:Choice>
          <mc:Fallback xmlns="">
            <p:pic>
              <p:nvPicPr>
                <p:cNvPr id="5" name="Ink 4">
                  <a:extLst>
                    <a:ext uri="{FF2B5EF4-FFF2-40B4-BE49-F238E27FC236}">
                      <a16:creationId xmlns:a16="http://schemas.microsoft.com/office/drawing/2014/main" id="{0677E92C-757B-4BEB-88E1-CA59FC6B25CC}"/>
                    </a:ext>
                  </a:extLst>
                </p:cNvPr>
                <p:cNvPicPr/>
                <p:nvPr/>
              </p:nvPicPr>
              <p:blipFill>
                <a:blip r:embed="rId9"/>
                <a:stretch>
                  <a:fillRect/>
                </a:stretch>
              </p:blipFill>
              <p:spPr>
                <a:xfrm>
                  <a:off x="6531916" y="2154752"/>
                  <a:ext cx="3913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F21B048F-DCA6-D9C6-10F8-AD28AA3D55B6}"/>
                    </a:ext>
                  </a:extLst>
                </p14:cNvPr>
                <p14:cNvContentPartPr/>
                <p14:nvPr/>
              </p14:nvContentPartPr>
              <p14:xfrm>
                <a:off x="7554676" y="2044592"/>
                <a:ext cx="55080" cy="332280"/>
              </p14:xfrm>
            </p:contentPart>
          </mc:Choice>
          <mc:Fallback xmlns="">
            <p:pic>
              <p:nvPicPr>
                <p:cNvPr id="7" name="Ink 6">
                  <a:extLst>
                    <a:ext uri="{FF2B5EF4-FFF2-40B4-BE49-F238E27FC236}">
                      <a16:creationId xmlns:a16="http://schemas.microsoft.com/office/drawing/2014/main" id="{F21B048F-DCA6-D9C6-10F8-AD28AA3D55B6}"/>
                    </a:ext>
                  </a:extLst>
                </p:cNvPr>
                <p:cNvPicPr/>
                <p:nvPr/>
              </p:nvPicPr>
              <p:blipFill>
                <a:blip r:embed="rId11"/>
                <a:stretch>
                  <a:fillRect/>
                </a:stretch>
              </p:blipFill>
              <p:spPr>
                <a:xfrm>
                  <a:off x="7539196" y="2029472"/>
                  <a:ext cx="856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B0565E95-6B78-76EF-3E9E-0BB6DE4DDDFC}"/>
                    </a:ext>
                  </a:extLst>
                </p14:cNvPr>
                <p14:cNvContentPartPr/>
                <p14:nvPr/>
              </p14:nvContentPartPr>
              <p14:xfrm>
                <a:off x="7404196" y="1981592"/>
                <a:ext cx="482400" cy="169200"/>
              </p14:xfrm>
            </p:contentPart>
          </mc:Choice>
          <mc:Fallback xmlns="">
            <p:pic>
              <p:nvPicPr>
                <p:cNvPr id="8" name="Ink 7">
                  <a:extLst>
                    <a:ext uri="{FF2B5EF4-FFF2-40B4-BE49-F238E27FC236}">
                      <a16:creationId xmlns:a16="http://schemas.microsoft.com/office/drawing/2014/main" id="{B0565E95-6B78-76EF-3E9E-0BB6DE4DDDFC}"/>
                    </a:ext>
                  </a:extLst>
                </p:cNvPr>
                <p:cNvPicPr/>
                <p:nvPr/>
              </p:nvPicPr>
              <p:blipFill>
                <a:blip r:embed="rId13"/>
                <a:stretch>
                  <a:fillRect/>
                </a:stretch>
              </p:blipFill>
              <p:spPr>
                <a:xfrm>
                  <a:off x="7389076" y="1966472"/>
                  <a:ext cx="513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AF2C688A-92AA-130D-C378-8DF259CC8F8D}"/>
                    </a:ext>
                  </a:extLst>
                </p14:cNvPr>
                <p14:cNvContentPartPr/>
                <p14:nvPr/>
              </p14:nvContentPartPr>
              <p14:xfrm>
                <a:off x="7706956" y="2162312"/>
                <a:ext cx="218880" cy="241920"/>
              </p14:xfrm>
            </p:contentPart>
          </mc:Choice>
          <mc:Fallback xmlns="">
            <p:pic>
              <p:nvPicPr>
                <p:cNvPr id="9" name="Ink 8">
                  <a:extLst>
                    <a:ext uri="{FF2B5EF4-FFF2-40B4-BE49-F238E27FC236}">
                      <a16:creationId xmlns:a16="http://schemas.microsoft.com/office/drawing/2014/main" id="{AF2C688A-92AA-130D-C378-8DF259CC8F8D}"/>
                    </a:ext>
                  </a:extLst>
                </p:cNvPr>
                <p:cNvPicPr/>
                <p:nvPr/>
              </p:nvPicPr>
              <p:blipFill>
                <a:blip r:embed="rId15"/>
                <a:stretch>
                  <a:fillRect/>
                </a:stretch>
              </p:blipFill>
              <p:spPr>
                <a:xfrm>
                  <a:off x="7691836" y="2146832"/>
                  <a:ext cx="2494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4578D9B8-A2CE-F022-15FB-772DAE48D5CB}"/>
                    </a:ext>
                  </a:extLst>
                </p14:cNvPr>
                <p14:cNvContentPartPr/>
                <p14:nvPr/>
              </p14:nvContentPartPr>
              <p14:xfrm>
                <a:off x="7982716" y="2091392"/>
                <a:ext cx="182880" cy="253080"/>
              </p14:xfrm>
            </p:contentPart>
          </mc:Choice>
          <mc:Fallback xmlns="">
            <p:pic>
              <p:nvPicPr>
                <p:cNvPr id="10" name="Ink 9">
                  <a:extLst>
                    <a:ext uri="{FF2B5EF4-FFF2-40B4-BE49-F238E27FC236}">
                      <a16:creationId xmlns:a16="http://schemas.microsoft.com/office/drawing/2014/main" id="{4578D9B8-A2CE-F022-15FB-772DAE48D5CB}"/>
                    </a:ext>
                  </a:extLst>
                </p:cNvPr>
                <p:cNvPicPr/>
                <p:nvPr/>
              </p:nvPicPr>
              <p:blipFill>
                <a:blip r:embed="rId17"/>
                <a:stretch>
                  <a:fillRect/>
                </a:stretch>
              </p:blipFill>
              <p:spPr>
                <a:xfrm>
                  <a:off x="7967236" y="2075912"/>
                  <a:ext cx="2134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14B13D6E-3E56-CAA8-2360-8FA56057D9CB}"/>
                    </a:ext>
                  </a:extLst>
                </p14:cNvPr>
                <p14:cNvContentPartPr/>
                <p14:nvPr/>
              </p14:nvContentPartPr>
              <p14:xfrm>
                <a:off x="8121316" y="2059712"/>
                <a:ext cx="145440" cy="271080"/>
              </p14:xfrm>
            </p:contentPart>
          </mc:Choice>
          <mc:Fallback xmlns="">
            <p:pic>
              <p:nvPicPr>
                <p:cNvPr id="11" name="Ink 10">
                  <a:extLst>
                    <a:ext uri="{FF2B5EF4-FFF2-40B4-BE49-F238E27FC236}">
                      <a16:creationId xmlns:a16="http://schemas.microsoft.com/office/drawing/2014/main" id="{14B13D6E-3E56-CAA8-2360-8FA56057D9CB}"/>
                    </a:ext>
                  </a:extLst>
                </p:cNvPr>
                <p:cNvPicPr/>
                <p:nvPr/>
              </p:nvPicPr>
              <p:blipFill>
                <a:blip r:embed="rId19"/>
                <a:stretch>
                  <a:fillRect/>
                </a:stretch>
              </p:blipFill>
              <p:spPr>
                <a:xfrm>
                  <a:off x="8105836" y="2044592"/>
                  <a:ext cx="175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1EE7E92-B5A0-28CB-E001-680F53DD59EF}"/>
                    </a:ext>
                  </a:extLst>
                </p14:cNvPr>
                <p14:cNvContentPartPr/>
                <p14:nvPr/>
              </p14:nvContentPartPr>
              <p14:xfrm>
                <a:off x="8687596" y="1992392"/>
                <a:ext cx="563760" cy="216360"/>
              </p14:xfrm>
            </p:contentPart>
          </mc:Choice>
          <mc:Fallback xmlns="">
            <p:pic>
              <p:nvPicPr>
                <p:cNvPr id="12" name="Ink 11">
                  <a:extLst>
                    <a:ext uri="{FF2B5EF4-FFF2-40B4-BE49-F238E27FC236}">
                      <a16:creationId xmlns:a16="http://schemas.microsoft.com/office/drawing/2014/main" id="{31EE7E92-B5A0-28CB-E001-680F53DD59EF}"/>
                    </a:ext>
                  </a:extLst>
                </p:cNvPr>
                <p:cNvPicPr/>
                <p:nvPr/>
              </p:nvPicPr>
              <p:blipFill>
                <a:blip r:embed="rId21"/>
                <a:stretch>
                  <a:fillRect/>
                </a:stretch>
              </p:blipFill>
              <p:spPr>
                <a:xfrm>
                  <a:off x="8672476" y="1977272"/>
                  <a:ext cx="5943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C67402E2-B42B-4A21-1FEF-EC80BBDE9B50}"/>
                    </a:ext>
                  </a:extLst>
                </p14:cNvPr>
                <p14:cNvContentPartPr/>
                <p14:nvPr/>
              </p14:nvContentPartPr>
              <p14:xfrm>
                <a:off x="9116356" y="1830392"/>
                <a:ext cx="360" cy="360"/>
              </p14:xfrm>
            </p:contentPart>
          </mc:Choice>
          <mc:Fallback xmlns="">
            <p:pic>
              <p:nvPicPr>
                <p:cNvPr id="13" name="Ink 12">
                  <a:extLst>
                    <a:ext uri="{FF2B5EF4-FFF2-40B4-BE49-F238E27FC236}">
                      <a16:creationId xmlns:a16="http://schemas.microsoft.com/office/drawing/2014/main" id="{C67402E2-B42B-4A21-1FEF-EC80BBDE9B50}"/>
                    </a:ext>
                  </a:extLst>
                </p:cNvPr>
                <p:cNvPicPr/>
                <p:nvPr/>
              </p:nvPicPr>
              <p:blipFill>
                <a:blip r:embed="rId23"/>
                <a:stretch>
                  <a:fillRect/>
                </a:stretch>
              </p:blipFill>
              <p:spPr>
                <a:xfrm>
                  <a:off x="9100876" y="1815272"/>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46BFDBCC-AEBC-E021-67D7-5649FD1D72C9}"/>
                    </a:ext>
                  </a:extLst>
                </p14:cNvPr>
                <p14:cNvContentPartPr/>
                <p14:nvPr/>
              </p14:nvContentPartPr>
              <p14:xfrm>
                <a:off x="9345316" y="1959272"/>
                <a:ext cx="327600" cy="222480"/>
              </p14:xfrm>
            </p:contentPart>
          </mc:Choice>
          <mc:Fallback xmlns="">
            <p:pic>
              <p:nvPicPr>
                <p:cNvPr id="14" name="Ink 13">
                  <a:extLst>
                    <a:ext uri="{FF2B5EF4-FFF2-40B4-BE49-F238E27FC236}">
                      <a16:creationId xmlns:a16="http://schemas.microsoft.com/office/drawing/2014/main" id="{46BFDBCC-AEBC-E021-67D7-5649FD1D72C9}"/>
                    </a:ext>
                  </a:extLst>
                </p:cNvPr>
                <p:cNvPicPr/>
                <p:nvPr/>
              </p:nvPicPr>
              <p:blipFill>
                <a:blip r:embed="rId25"/>
                <a:stretch>
                  <a:fillRect/>
                </a:stretch>
              </p:blipFill>
              <p:spPr>
                <a:xfrm>
                  <a:off x="9330196" y="1943792"/>
                  <a:ext cx="357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E61EE4A1-4E96-CC3E-1AA2-7F76F65938BC}"/>
                    </a:ext>
                  </a:extLst>
                </p14:cNvPr>
                <p14:cNvContentPartPr/>
                <p14:nvPr/>
              </p14:nvContentPartPr>
              <p14:xfrm>
                <a:off x="5528956" y="3414752"/>
                <a:ext cx="900000" cy="460800"/>
              </p14:xfrm>
            </p:contentPart>
          </mc:Choice>
          <mc:Fallback xmlns="">
            <p:pic>
              <p:nvPicPr>
                <p:cNvPr id="26" name="Ink 25">
                  <a:extLst>
                    <a:ext uri="{FF2B5EF4-FFF2-40B4-BE49-F238E27FC236}">
                      <a16:creationId xmlns:a16="http://schemas.microsoft.com/office/drawing/2014/main" id="{E61EE4A1-4E96-CC3E-1AA2-7F76F65938BC}"/>
                    </a:ext>
                  </a:extLst>
                </p:cNvPr>
                <p:cNvPicPr/>
                <p:nvPr/>
              </p:nvPicPr>
              <p:blipFill>
                <a:blip r:embed="rId27"/>
                <a:stretch>
                  <a:fillRect/>
                </a:stretch>
              </p:blipFill>
              <p:spPr>
                <a:xfrm>
                  <a:off x="5513836" y="3399632"/>
                  <a:ext cx="93024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5B46E147-83CD-687C-0756-CB7416EB1956}"/>
                    </a:ext>
                  </a:extLst>
                </p14:cNvPr>
                <p14:cNvContentPartPr/>
                <p14:nvPr/>
              </p14:nvContentPartPr>
              <p14:xfrm>
                <a:off x="8802796" y="2703752"/>
                <a:ext cx="829080" cy="541440"/>
              </p14:xfrm>
            </p:contentPart>
          </mc:Choice>
          <mc:Fallback xmlns="">
            <p:pic>
              <p:nvPicPr>
                <p:cNvPr id="32" name="Ink 31">
                  <a:extLst>
                    <a:ext uri="{FF2B5EF4-FFF2-40B4-BE49-F238E27FC236}">
                      <a16:creationId xmlns:a16="http://schemas.microsoft.com/office/drawing/2014/main" id="{5B46E147-83CD-687C-0756-CB7416EB1956}"/>
                    </a:ext>
                  </a:extLst>
                </p:cNvPr>
                <p:cNvPicPr/>
                <p:nvPr/>
              </p:nvPicPr>
              <p:blipFill>
                <a:blip r:embed="rId29"/>
                <a:stretch>
                  <a:fillRect/>
                </a:stretch>
              </p:blipFill>
              <p:spPr>
                <a:xfrm>
                  <a:off x="8787676" y="2688272"/>
                  <a:ext cx="85932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459C46D4-3E21-67F5-D27E-B614B60A34C1}"/>
                    </a:ext>
                  </a:extLst>
                </p14:cNvPr>
                <p14:cNvContentPartPr/>
                <p14:nvPr/>
              </p14:nvContentPartPr>
              <p14:xfrm>
                <a:off x="10015996" y="2452832"/>
                <a:ext cx="146880" cy="682560"/>
              </p14:xfrm>
            </p:contentPart>
          </mc:Choice>
          <mc:Fallback xmlns="">
            <p:pic>
              <p:nvPicPr>
                <p:cNvPr id="33" name="Ink 32">
                  <a:extLst>
                    <a:ext uri="{FF2B5EF4-FFF2-40B4-BE49-F238E27FC236}">
                      <a16:creationId xmlns:a16="http://schemas.microsoft.com/office/drawing/2014/main" id="{459C46D4-3E21-67F5-D27E-B614B60A34C1}"/>
                    </a:ext>
                  </a:extLst>
                </p:cNvPr>
                <p:cNvPicPr/>
                <p:nvPr/>
              </p:nvPicPr>
              <p:blipFill>
                <a:blip r:embed="rId31"/>
                <a:stretch>
                  <a:fillRect/>
                </a:stretch>
              </p:blipFill>
              <p:spPr>
                <a:xfrm>
                  <a:off x="10000516" y="2437352"/>
                  <a:ext cx="17748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F30D79B5-7522-4556-7230-13485193AEE8}"/>
                    </a:ext>
                  </a:extLst>
                </p14:cNvPr>
                <p14:cNvContentPartPr/>
                <p14:nvPr/>
              </p14:nvContentPartPr>
              <p14:xfrm>
                <a:off x="10013116" y="2822192"/>
                <a:ext cx="174600" cy="16200"/>
              </p14:xfrm>
            </p:contentPart>
          </mc:Choice>
          <mc:Fallback xmlns="">
            <p:pic>
              <p:nvPicPr>
                <p:cNvPr id="34" name="Ink 33">
                  <a:extLst>
                    <a:ext uri="{FF2B5EF4-FFF2-40B4-BE49-F238E27FC236}">
                      <a16:creationId xmlns:a16="http://schemas.microsoft.com/office/drawing/2014/main" id="{F30D79B5-7522-4556-7230-13485193AEE8}"/>
                    </a:ext>
                  </a:extLst>
                </p:cNvPr>
                <p:cNvPicPr/>
                <p:nvPr/>
              </p:nvPicPr>
              <p:blipFill>
                <a:blip r:embed="rId33"/>
                <a:stretch>
                  <a:fillRect/>
                </a:stretch>
              </p:blipFill>
              <p:spPr>
                <a:xfrm>
                  <a:off x="9997996" y="2806712"/>
                  <a:ext cx="205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FEB19F30-1469-2C94-519D-AB47B879F99B}"/>
                    </a:ext>
                  </a:extLst>
                </p14:cNvPr>
                <p14:cNvContentPartPr/>
                <p14:nvPr/>
              </p14:nvContentPartPr>
              <p14:xfrm>
                <a:off x="10208236" y="2740112"/>
                <a:ext cx="179280" cy="166320"/>
              </p14:xfrm>
            </p:contentPart>
          </mc:Choice>
          <mc:Fallback xmlns="">
            <p:pic>
              <p:nvPicPr>
                <p:cNvPr id="35" name="Ink 34">
                  <a:extLst>
                    <a:ext uri="{FF2B5EF4-FFF2-40B4-BE49-F238E27FC236}">
                      <a16:creationId xmlns:a16="http://schemas.microsoft.com/office/drawing/2014/main" id="{FEB19F30-1469-2C94-519D-AB47B879F99B}"/>
                    </a:ext>
                  </a:extLst>
                </p:cNvPr>
                <p:cNvPicPr/>
                <p:nvPr/>
              </p:nvPicPr>
              <p:blipFill>
                <a:blip r:embed="rId35"/>
                <a:stretch>
                  <a:fillRect/>
                </a:stretch>
              </p:blipFill>
              <p:spPr>
                <a:xfrm>
                  <a:off x="10192756" y="2724632"/>
                  <a:ext cx="2098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F8185576-3997-1624-3261-17E59A2E40C2}"/>
                    </a:ext>
                  </a:extLst>
                </p14:cNvPr>
                <p14:cNvContentPartPr/>
                <p14:nvPr/>
              </p14:nvContentPartPr>
              <p14:xfrm>
                <a:off x="10459516" y="2610152"/>
                <a:ext cx="516240" cy="217800"/>
              </p14:xfrm>
            </p:contentPart>
          </mc:Choice>
          <mc:Fallback xmlns="">
            <p:pic>
              <p:nvPicPr>
                <p:cNvPr id="36" name="Ink 35">
                  <a:extLst>
                    <a:ext uri="{FF2B5EF4-FFF2-40B4-BE49-F238E27FC236}">
                      <a16:creationId xmlns:a16="http://schemas.microsoft.com/office/drawing/2014/main" id="{F8185576-3997-1624-3261-17E59A2E40C2}"/>
                    </a:ext>
                  </a:extLst>
                </p:cNvPr>
                <p:cNvPicPr/>
                <p:nvPr/>
              </p:nvPicPr>
              <p:blipFill>
                <a:blip r:embed="rId37"/>
                <a:stretch>
                  <a:fillRect/>
                </a:stretch>
              </p:blipFill>
              <p:spPr>
                <a:xfrm>
                  <a:off x="10444036" y="2594672"/>
                  <a:ext cx="5468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7966412A-3287-63E5-48DF-E36D62907937}"/>
                    </a:ext>
                  </a:extLst>
                </p14:cNvPr>
                <p14:cNvContentPartPr/>
                <p14:nvPr/>
              </p14:nvContentPartPr>
              <p14:xfrm>
                <a:off x="11312716" y="2477672"/>
                <a:ext cx="360" cy="360"/>
              </p14:xfrm>
            </p:contentPart>
          </mc:Choice>
          <mc:Fallback xmlns="">
            <p:pic>
              <p:nvPicPr>
                <p:cNvPr id="37" name="Ink 36">
                  <a:extLst>
                    <a:ext uri="{FF2B5EF4-FFF2-40B4-BE49-F238E27FC236}">
                      <a16:creationId xmlns:a16="http://schemas.microsoft.com/office/drawing/2014/main" id="{7966412A-3287-63E5-48DF-E36D62907937}"/>
                    </a:ext>
                  </a:extLst>
                </p:cNvPr>
                <p:cNvPicPr/>
                <p:nvPr/>
              </p:nvPicPr>
              <p:blipFill>
                <a:blip r:embed="rId23"/>
                <a:stretch>
                  <a:fillRect/>
                </a:stretch>
              </p:blipFill>
              <p:spPr>
                <a:xfrm>
                  <a:off x="11297236" y="2462552"/>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F4FCDA68-47DE-AC88-4762-04BB5198027A}"/>
                    </a:ext>
                  </a:extLst>
                </p14:cNvPr>
                <p14:cNvContentPartPr/>
                <p14:nvPr/>
              </p14:nvContentPartPr>
              <p14:xfrm>
                <a:off x="11184556" y="2388752"/>
                <a:ext cx="260640" cy="139680"/>
              </p14:xfrm>
            </p:contentPart>
          </mc:Choice>
          <mc:Fallback xmlns="">
            <p:pic>
              <p:nvPicPr>
                <p:cNvPr id="38" name="Ink 37">
                  <a:extLst>
                    <a:ext uri="{FF2B5EF4-FFF2-40B4-BE49-F238E27FC236}">
                      <a16:creationId xmlns:a16="http://schemas.microsoft.com/office/drawing/2014/main" id="{F4FCDA68-47DE-AC88-4762-04BB5198027A}"/>
                    </a:ext>
                  </a:extLst>
                </p:cNvPr>
                <p:cNvPicPr/>
                <p:nvPr/>
              </p:nvPicPr>
              <p:blipFill>
                <a:blip r:embed="rId40"/>
                <a:stretch>
                  <a:fillRect/>
                </a:stretch>
              </p:blipFill>
              <p:spPr>
                <a:xfrm>
                  <a:off x="11169436" y="2373632"/>
                  <a:ext cx="2912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569C4747-9599-7ED2-E04B-4B7E3DFB4C0B}"/>
                    </a:ext>
                  </a:extLst>
                </p14:cNvPr>
                <p14:cNvContentPartPr/>
                <p14:nvPr/>
              </p14:nvContentPartPr>
              <p14:xfrm>
                <a:off x="7201156" y="3341312"/>
                <a:ext cx="65880" cy="333720"/>
              </p14:xfrm>
            </p:contentPart>
          </mc:Choice>
          <mc:Fallback xmlns="">
            <p:pic>
              <p:nvPicPr>
                <p:cNvPr id="28" name="Ink 27">
                  <a:extLst>
                    <a:ext uri="{FF2B5EF4-FFF2-40B4-BE49-F238E27FC236}">
                      <a16:creationId xmlns:a16="http://schemas.microsoft.com/office/drawing/2014/main" id="{569C4747-9599-7ED2-E04B-4B7E3DFB4C0B}"/>
                    </a:ext>
                  </a:extLst>
                </p:cNvPr>
                <p:cNvPicPr/>
                <p:nvPr/>
              </p:nvPicPr>
              <p:blipFill>
                <a:blip r:embed="rId42"/>
                <a:stretch>
                  <a:fillRect/>
                </a:stretch>
              </p:blipFill>
              <p:spPr>
                <a:xfrm>
                  <a:off x="7186036" y="3326192"/>
                  <a:ext cx="964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939F3509-4725-439F-035A-CCDAA8AC33C2}"/>
                    </a:ext>
                  </a:extLst>
                </p14:cNvPr>
                <p14:cNvContentPartPr/>
                <p14:nvPr/>
              </p14:nvContentPartPr>
              <p14:xfrm>
                <a:off x="7026916" y="3134672"/>
                <a:ext cx="412560" cy="255240"/>
              </p14:xfrm>
            </p:contentPart>
          </mc:Choice>
          <mc:Fallback xmlns="">
            <p:pic>
              <p:nvPicPr>
                <p:cNvPr id="29" name="Ink 28">
                  <a:extLst>
                    <a:ext uri="{FF2B5EF4-FFF2-40B4-BE49-F238E27FC236}">
                      <a16:creationId xmlns:a16="http://schemas.microsoft.com/office/drawing/2014/main" id="{939F3509-4725-439F-035A-CCDAA8AC33C2}"/>
                    </a:ext>
                  </a:extLst>
                </p:cNvPr>
                <p:cNvPicPr/>
                <p:nvPr/>
              </p:nvPicPr>
              <p:blipFill>
                <a:blip r:embed="rId44"/>
                <a:stretch>
                  <a:fillRect/>
                </a:stretch>
              </p:blipFill>
              <p:spPr>
                <a:xfrm>
                  <a:off x="7011796" y="3119552"/>
                  <a:ext cx="4428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F200B0BE-0792-835A-A4D7-3A4AB6B06623}"/>
                    </a:ext>
                  </a:extLst>
                </p14:cNvPr>
                <p14:cNvContentPartPr/>
                <p14:nvPr/>
              </p14:nvContentPartPr>
              <p14:xfrm>
                <a:off x="7552156" y="3080312"/>
                <a:ext cx="573840" cy="417960"/>
              </p14:xfrm>
            </p:contentPart>
          </mc:Choice>
          <mc:Fallback xmlns="">
            <p:pic>
              <p:nvPicPr>
                <p:cNvPr id="30" name="Ink 29">
                  <a:extLst>
                    <a:ext uri="{FF2B5EF4-FFF2-40B4-BE49-F238E27FC236}">
                      <a16:creationId xmlns:a16="http://schemas.microsoft.com/office/drawing/2014/main" id="{F200B0BE-0792-835A-A4D7-3A4AB6B06623}"/>
                    </a:ext>
                  </a:extLst>
                </p:cNvPr>
                <p:cNvPicPr/>
                <p:nvPr/>
              </p:nvPicPr>
              <p:blipFill>
                <a:blip r:embed="rId46"/>
                <a:stretch>
                  <a:fillRect/>
                </a:stretch>
              </p:blipFill>
              <p:spPr>
                <a:xfrm>
                  <a:off x="7537036" y="3065192"/>
                  <a:ext cx="6044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Ink 38">
                  <a:extLst>
                    <a:ext uri="{FF2B5EF4-FFF2-40B4-BE49-F238E27FC236}">
                      <a16:creationId xmlns:a16="http://schemas.microsoft.com/office/drawing/2014/main" id="{4E9BFDF5-AC81-1FE1-D9E0-32823947C5F5}"/>
                    </a:ext>
                  </a:extLst>
                </p14:cNvPr>
                <p14:cNvContentPartPr/>
                <p14:nvPr/>
              </p14:nvContentPartPr>
              <p14:xfrm>
                <a:off x="7461076" y="3669992"/>
                <a:ext cx="753480" cy="505440"/>
              </p14:xfrm>
            </p:contentPart>
          </mc:Choice>
          <mc:Fallback xmlns="">
            <p:pic>
              <p:nvPicPr>
                <p:cNvPr id="39" name="Ink 38">
                  <a:extLst>
                    <a:ext uri="{FF2B5EF4-FFF2-40B4-BE49-F238E27FC236}">
                      <a16:creationId xmlns:a16="http://schemas.microsoft.com/office/drawing/2014/main" id="{4E9BFDF5-AC81-1FE1-D9E0-32823947C5F5}"/>
                    </a:ext>
                  </a:extLst>
                </p:cNvPr>
                <p:cNvPicPr/>
                <p:nvPr/>
              </p:nvPicPr>
              <p:blipFill>
                <a:blip r:embed="rId48"/>
                <a:stretch>
                  <a:fillRect/>
                </a:stretch>
              </p:blipFill>
              <p:spPr>
                <a:xfrm>
                  <a:off x="7445956" y="3654872"/>
                  <a:ext cx="78408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F896B00C-89B6-DC4A-CA7C-0F9970C1E422}"/>
                    </a:ext>
                  </a:extLst>
                </p14:cNvPr>
                <p14:cNvContentPartPr/>
                <p14:nvPr/>
              </p14:nvContentPartPr>
              <p14:xfrm>
                <a:off x="6535516" y="3464792"/>
                <a:ext cx="497160" cy="831240"/>
              </p14:xfrm>
            </p:contentPart>
          </mc:Choice>
          <mc:Fallback xmlns="">
            <p:pic>
              <p:nvPicPr>
                <p:cNvPr id="41" name="Ink 40">
                  <a:extLst>
                    <a:ext uri="{FF2B5EF4-FFF2-40B4-BE49-F238E27FC236}">
                      <a16:creationId xmlns:a16="http://schemas.microsoft.com/office/drawing/2014/main" id="{F896B00C-89B6-DC4A-CA7C-0F9970C1E422}"/>
                    </a:ext>
                  </a:extLst>
                </p:cNvPr>
                <p:cNvPicPr/>
                <p:nvPr/>
              </p:nvPicPr>
              <p:blipFill>
                <a:blip r:embed="rId50"/>
                <a:stretch>
                  <a:fillRect/>
                </a:stretch>
              </p:blipFill>
              <p:spPr>
                <a:xfrm>
                  <a:off x="6520396" y="3449672"/>
                  <a:ext cx="527760" cy="861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E2534F2B-738B-D128-BA13-FE72A1B4AC22}"/>
                    </a:ext>
                  </a:extLst>
                </p14:cNvPr>
                <p14:cNvContentPartPr/>
                <p14:nvPr/>
              </p14:nvContentPartPr>
              <p14:xfrm>
                <a:off x="8415076" y="3483152"/>
                <a:ext cx="141840" cy="262440"/>
              </p14:xfrm>
            </p:contentPart>
          </mc:Choice>
          <mc:Fallback xmlns="">
            <p:pic>
              <p:nvPicPr>
                <p:cNvPr id="43" name="Ink 42">
                  <a:extLst>
                    <a:ext uri="{FF2B5EF4-FFF2-40B4-BE49-F238E27FC236}">
                      <a16:creationId xmlns:a16="http://schemas.microsoft.com/office/drawing/2014/main" id="{E2534F2B-738B-D128-BA13-FE72A1B4AC22}"/>
                    </a:ext>
                  </a:extLst>
                </p:cNvPr>
                <p:cNvPicPr/>
                <p:nvPr/>
              </p:nvPicPr>
              <p:blipFill>
                <a:blip r:embed="rId52"/>
                <a:stretch>
                  <a:fillRect/>
                </a:stretch>
              </p:blipFill>
              <p:spPr>
                <a:xfrm>
                  <a:off x="8399956" y="3468032"/>
                  <a:ext cx="1720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Ink 43">
                  <a:extLst>
                    <a:ext uri="{FF2B5EF4-FFF2-40B4-BE49-F238E27FC236}">
                      <a16:creationId xmlns:a16="http://schemas.microsoft.com/office/drawing/2014/main" id="{B4B8CD6C-6318-7C14-056D-9490723E9A02}"/>
                    </a:ext>
                  </a:extLst>
                </p14:cNvPr>
                <p14:cNvContentPartPr/>
                <p14:nvPr/>
              </p14:nvContentPartPr>
              <p14:xfrm>
                <a:off x="8283676" y="3475952"/>
                <a:ext cx="272520" cy="387000"/>
              </p14:xfrm>
            </p:contentPart>
          </mc:Choice>
          <mc:Fallback xmlns="">
            <p:pic>
              <p:nvPicPr>
                <p:cNvPr id="44" name="Ink 43">
                  <a:extLst>
                    <a:ext uri="{FF2B5EF4-FFF2-40B4-BE49-F238E27FC236}">
                      <a16:creationId xmlns:a16="http://schemas.microsoft.com/office/drawing/2014/main" id="{B4B8CD6C-6318-7C14-056D-9490723E9A02}"/>
                    </a:ext>
                  </a:extLst>
                </p:cNvPr>
                <p:cNvPicPr/>
                <p:nvPr/>
              </p:nvPicPr>
              <p:blipFill>
                <a:blip r:embed="rId54"/>
                <a:stretch>
                  <a:fillRect/>
                </a:stretch>
              </p:blipFill>
              <p:spPr>
                <a:xfrm>
                  <a:off x="8268556" y="3460832"/>
                  <a:ext cx="3031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Ink 44">
                  <a:extLst>
                    <a:ext uri="{FF2B5EF4-FFF2-40B4-BE49-F238E27FC236}">
                      <a16:creationId xmlns:a16="http://schemas.microsoft.com/office/drawing/2014/main" id="{54705438-C2D9-FE03-5F6F-C51E8C039F7B}"/>
                    </a:ext>
                  </a:extLst>
                </p14:cNvPr>
                <p14:cNvContentPartPr/>
                <p14:nvPr/>
              </p14:nvContentPartPr>
              <p14:xfrm>
                <a:off x="8628196" y="3243392"/>
                <a:ext cx="1150560" cy="537480"/>
              </p14:xfrm>
            </p:contentPart>
          </mc:Choice>
          <mc:Fallback xmlns="">
            <p:pic>
              <p:nvPicPr>
                <p:cNvPr id="45" name="Ink 44">
                  <a:extLst>
                    <a:ext uri="{FF2B5EF4-FFF2-40B4-BE49-F238E27FC236}">
                      <a16:creationId xmlns:a16="http://schemas.microsoft.com/office/drawing/2014/main" id="{54705438-C2D9-FE03-5F6F-C51E8C039F7B}"/>
                    </a:ext>
                  </a:extLst>
                </p:cNvPr>
                <p:cNvPicPr/>
                <p:nvPr/>
              </p:nvPicPr>
              <p:blipFill>
                <a:blip r:embed="rId56"/>
                <a:stretch>
                  <a:fillRect/>
                </a:stretch>
              </p:blipFill>
              <p:spPr>
                <a:xfrm>
                  <a:off x="8613076" y="3228272"/>
                  <a:ext cx="118080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Ink 45">
                  <a:extLst>
                    <a:ext uri="{FF2B5EF4-FFF2-40B4-BE49-F238E27FC236}">
                      <a16:creationId xmlns:a16="http://schemas.microsoft.com/office/drawing/2014/main" id="{0D809A59-9FAD-19CB-B5DA-5A529337C222}"/>
                    </a:ext>
                  </a:extLst>
                </p14:cNvPr>
                <p14:cNvContentPartPr/>
                <p14:nvPr/>
              </p14:nvContentPartPr>
              <p14:xfrm>
                <a:off x="9687316" y="3174272"/>
                <a:ext cx="5040" cy="34560"/>
              </p14:xfrm>
            </p:contentPart>
          </mc:Choice>
          <mc:Fallback xmlns="">
            <p:pic>
              <p:nvPicPr>
                <p:cNvPr id="46" name="Ink 45">
                  <a:extLst>
                    <a:ext uri="{FF2B5EF4-FFF2-40B4-BE49-F238E27FC236}">
                      <a16:creationId xmlns:a16="http://schemas.microsoft.com/office/drawing/2014/main" id="{0D809A59-9FAD-19CB-B5DA-5A529337C222}"/>
                    </a:ext>
                  </a:extLst>
                </p:cNvPr>
                <p:cNvPicPr/>
                <p:nvPr/>
              </p:nvPicPr>
              <p:blipFill>
                <a:blip r:embed="rId58"/>
                <a:stretch>
                  <a:fillRect/>
                </a:stretch>
              </p:blipFill>
              <p:spPr>
                <a:xfrm>
                  <a:off x="9671836" y="3159152"/>
                  <a:ext cx="35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7" name="Ink 46">
                  <a:extLst>
                    <a:ext uri="{FF2B5EF4-FFF2-40B4-BE49-F238E27FC236}">
                      <a16:creationId xmlns:a16="http://schemas.microsoft.com/office/drawing/2014/main" id="{FFF3D0F5-B92D-1068-F982-A3F35852DB02}"/>
                    </a:ext>
                  </a:extLst>
                </p14:cNvPr>
                <p14:cNvContentPartPr/>
                <p14:nvPr/>
              </p14:nvContentPartPr>
              <p14:xfrm>
                <a:off x="9788836" y="3195872"/>
                <a:ext cx="397080" cy="595800"/>
              </p14:xfrm>
            </p:contentPart>
          </mc:Choice>
          <mc:Fallback xmlns="">
            <p:pic>
              <p:nvPicPr>
                <p:cNvPr id="47" name="Ink 46">
                  <a:extLst>
                    <a:ext uri="{FF2B5EF4-FFF2-40B4-BE49-F238E27FC236}">
                      <a16:creationId xmlns:a16="http://schemas.microsoft.com/office/drawing/2014/main" id="{FFF3D0F5-B92D-1068-F982-A3F35852DB02}"/>
                    </a:ext>
                  </a:extLst>
                </p:cNvPr>
                <p:cNvPicPr/>
                <p:nvPr/>
              </p:nvPicPr>
              <p:blipFill>
                <a:blip r:embed="rId60"/>
                <a:stretch>
                  <a:fillRect/>
                </a:stretch>
              </p:blipFill>
              <p:spPr>
                <a:xfrm>
                  <a:off x="9773356" y="3180392"/>
                  <a:ext cx="42768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Ink 47">
                  <a:extLst>
                    <a:ext uri="{FF2B5EF4-FFF2-40B4-BE49-F238E27FC236}">
                      <a16:creationId xmlns:a16="http://schemas.microsoft.com/office/drawing/2014/main" id="{8C56E1CD-A925-2435-CDD2-E5D35E2DC9E7}"/>
                    </a:ext>
                  </a:extLst>
                </p14:cNvPr>
                <p14:cNvContentPartPr/>
                <p14:nvPr/>
              </p14:nvContentPartPr>
              <p14:xfrm>
                <a:off x="10520356" y="3041072"/>
                <a:ext cx="409680" cy="221040"/>
              </p14:xfrm>
            </p:contentPart>
          </mc:Choice>
          <mc:Fallback xmlns="">
            <p:pic>
              <p:nvPicPr>
                <p:cNvPr id="48" name="Ink 47">
                  <a:extLst>
                    <a:ext uri="{FF2B5EF4-FFF2-40B4-BE49-F238E27FC236}">
                      <a16:creationId xmlns:a16="http://schemas.microsoft.com/office/drawing/2014/main" id="{8C56E1CD-A925-2435-CDD2-E5D35E2DC9E7}"/>
                    </a:ext>
                  </a:extLst>
                </p:cNvPr>
                <p:cNvPicPr/>
                <p:nvPr/>
              </p:nvPicPr>
              <p:blipFill>
                <a:blip r:embed="rId62"/>
                <a:stretch>
                  <a:fillRect/>
                </a:stretch>
              </p:blipFill>
              <p:spPr>
                <a:xfrm>
                  <a:off x="10505236" y="3025592"/>
                  <a:ext cx="439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Ink 48">
                  <a:extLst>
                    <a:ext uri="{FF2B5EF4-FFF2-40B4-BE49-F238E27FC236}">
                      <a16:creationId xmlns:a16="http://schemas.microsoft.com/office/drawing/2014/main" id="{1CFDE6F0-C26F-2917-2E22-A64699CBFAD0}"/>
                    </a:ext>
                  </a:extLst>
                </p14:cNvPr>
                <p14:cNvContentPartPr/>
                <p14:nvPr/>
              </p14:nvContentPartPr>
              <p14:xfrm>
                <a:off x="10798636" y="2835872"/>
                <a:ext cx="21960" cy="89280"/>
              </p14:xfrm>
            </p:contentPart>
          </mc:Choice>
          <mc:Fallback xmlns="">
            <p:pic>
              <p:nvPicPr>
                <p:cNvPr id="49" name="Ink 48">
                  <a:extLst>
                    <a:ext uri="{FF2B5EF4-FFF2-40B4-BE49-F238E27FC236}">
                      <a16:creationId xmlns:a16="http://schemas.microsoft.com/office/drawing/2014/main" id="{1CFDE6F0-C26F-2917-2E22-A64699CBFAD0}"/>
                    </a:ext>
                  </a:extLst>
                </p:cNvPr>
                <p:cNvPicPr/>
                <p:nvPr/>
              </p:nvPicPr>
              <p:blipFill>
                <a:blip r:embed="rId64"/>
                <a:stretch>
                  <a:fillRect/>
                </a:stretch>
              </p:blipFill>
              <p:spPr>
                <a:xfrm>
                  <a:off x="10783516" y="2820392"/>
                  <a:ext cx="52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27A258AA-05D7-79FC-31C0-D6FA49859832}"/>
                    </a:ext>
                  </a:extLst>
                </p14:cNvPr>
                <p14:cNvContentPartPr/>
                <p14:nvPr/>
              </p14:nvContentPartPr>
              <p14:xfrm>
                <a:off x="10963876" y="2835872"/>
                <a:ext cx="70920" cy="315000"/>
              </p14:xfrm>
            </p:contentPart>
          </mc:Choice>
          <mc:Fallback xmlns="">
            <p:pic>
              <p:nvPicPr>
                <p:cNvPr id="50" name="Ink 49">
                  <a:extLst>
                    <a:ext uri="{FF2B5EF4-FFF2-40B4-BE49-F238E27FC236}">
                      <a16:creationId xmlns:a16="http://schemas.microsoft.com/office/drawing/2014/main" id="{27A258AA-05D7-79FC-31C0-D6FA49859832}"/>
                    </a:ext>
                  </a:extLst>
                </p:cNvPr>
                <p:cNvPicPr/>
                <p:nvPr/>
              </p:nvPicPr>
              <p:blipFill>
                <a:blip r:embed="rId66"/>
                <a:stretch>
                  <a:fillRect/>
                </a:stretch>
              </p:blipFill>
              <p:spPr>
                <a:xfrm>
                  <a:off x="10948756" y="2820392"/>
                  <a:ext cx="10152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Ink 50">
                  <a:extLst>
                    <a:ext uri="{FF2B5EF4-FFF2-40B4-BE49-F238E27FC236}">
                      <a16:creationId xmlns:a16="http://schemas.microsoft.com/office/drawing/2014/main" id="{AFE3CA61-09E9-E10F-3BCD-DA8A4A31D8F4}"/>
                    </a:ext>
                  </a:extLst>
                </p14:cNvPr>
                <p14:cNvContentPartPr/>
                <p14:nvPr/>
              </p14:nvContentPartPr>
              <p14:xfrm>
                <a:off x="10960276" y="2559392"/>
                <a:ext cx="928440" cy="502560"/>
              </p14:xfrm>
            </p:contentPart>
          </mc:Choice>
          <mc:Fallback xmlns="">
            <p:pic>
              <p:nvPicPr>
                <p:cNvPr id="51" name="Ink 50">
                  <a:extLst>
                    <a:ext uri="{FF2B5EF4-FFF2-40B4-BE49-F238E27FC236}">
                      <a16:creationId xmlns:a16="http://schemas.microsoft.com/office/drawing/2014/main" id="{AFE3CA61-09E9-E10F-3BCD-DA8A4A31D8F4}"/>
                    </a:ext>
                  </a:extLst>
                </p:cNvPr>
                <p:cNvPicPr/>
                <p:nvPr/>
              </p:nvPicPr>
              <p:blipFill>
                <a:blip r:embed="rId68"/>
                <a:stretch>
                  <a:fillRect/>
                </a:stretch>
              </p:blipFill>
              <p:spPr>
                <a:xfrm>
                  <a:off x="10945156" y="2544272"/>
                  <a:ext cx="95868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Ink 52">
                  <a:extLst>
                    <a:ext uri="{FF2B5EF4-FFF2-40B4-BE49-F238E27FC236}">
                      <a16:creationId xmlns:a16="http://schemas.microsoft.com/office/drawing/2014/main" id="{2DCAB7DC-472E-6BD5-A1A0-DD0992191C90}"/>
                    </a:ext>
                  </a:extLst>
                </p14:cNvPr>
                <p14:cNvContentPartPr/>
                <p14:nvPr/>
              </p14:nvContentPartPr>
              <p14:xfrm>
                <a:off x="7636756" y="4191992"/>
                <a:ext cx="819360" cy="510840"/>
              </p14:xfrm>
            </p:contentPart>
          </mc:Choice>
          <mc:Fallback xmlns="">
            <p:pic>
              <p:nvPicPr>
                <p:cNvPr id="53" name="Ink 52">
                  <a:extLst>
                    <a:ext uri="{FF2B5EF4-FFF2-40B4-BE49-F238E27FC236}">
                      <a16:creationId xmlns:a16="http://schemas.microsoft.com/office/drawing/2014/main" id="{2DCAB7DC-472E-6BD5-A1A0-DD0992191C90}"/>
                    </a:ext>
                  </a:extLst>
                </p:cNvPr>
                <p:cNvPicPr/>
                <p:nvPr/>
              </p:nvPicPr>
              <p:blipFill>
                <a:blip r:embed="rId70"/>
                <a:stretch>
                  <a:fillRect/>
                </a:stretch>
              </p:blipFill>
              <p:spPr>
                <a:xfrm>
                  <a:off x="7621276" y="4176872"/>
                  <a:ext cx="84996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Ink 53">
                  <a:extLst>
                    <a:ext uri="{FF2B5EF4-FFF2-40B4-BE49-F238E27FC236}">
                      <a16:creationId xmlns:a16="http://schemas.microsoft.com/office/drawing/2014/main" id="{C38C074C-9C0B-98BA-9FF6-1BE5192D7B0C}"/>
                    </a:ext>
                  </a:extLst>
                </p14:cNvPr>
                <p14:cNvContentPartPr/>
                <p14:nvPr/>
              </p14:nvContentPartPr>
              <p14:xfrm>
                <a:off x="8291956" y="4218992"/>
                <a:ext cx="172800" cy="127440"/>
              </p14:xfrm>
            </p:contentPart>
          </mc:Choice>
          <mc:Fallback xmlns="">
            <p:pic>
              <p:nvPicPr>
                <p:cNvPr id="54" name="Ink 53">
                  <a:extLst>
                    <a:ext uri="{FF2B5EF4-FFF2-40B4-BE49-F238E27FC236}">
                      <a16:creationId xmlns:a16="http://schemas.microsoft.com/office/drawing/2014/main" id="{C38C074C-9C0B-98BA-9FF6-1BE5192D7B0C}"/>
                    </a:ext>
                  </a:extLst>
                </p:cNvPr>
                <p:cNvPicPr/>
                <p:nvPr/>
              </p:nvPicPr>
              <p:blipFill>
                <a:blip r:embed="rId72"/>
                <a:stretch>
                  <a:fillRect/>
                </a:stretch>
              </p:blipFill>
              <p:spPr>
                <a:xfrm>
                  <a:off x="8276836" y="4203512"/>
                  <a:ext cx="2030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Ink 54">
                  <a:extLst>
                    <a:ext uri="{FF2B5EF4-FFF2-40B4-BE49-F238E27FC236}">
                      <a16:creationId xmlns:a16="http://schemas.microsoft.com/office/drawing/2014/main" id="{6F6E1982-B5F1-357F-BFBC-652E8166D141}"/>
                    </a:ext>
                  </a:extLst>
                </p14:cNvPr>
                <p14:cNvContentPartPr/>
                <p14:nvPr/>
              </p14:nvContentPartPr>
              <p14:xfrm>
                <a:off x="8480236" y="4002992"/>
                <a:ext cx="155520" cy="301320"/>
              </p14:xfrm>
            </p:contentPart>
          </mc:Choice>
          <mc:Fallback xmlns="">
            <p:pic>
              <p:nvPicPr>
                <p:cNvPr id="55" name="Ink 54">
                  <a:extLst>
                    <a:ext uri="{FF2B5EF4-FFF2-40B4-BE49-F238E27FC236}">
                      <a16:creationId xmlns:a16="http://schemas.microsoft.com/office/drawing/2014/main" id="{6F6E1982-B5F1-357F-BFBC-652E8166D141}"/>
                    </a:ext>
                  </a:extLst>
                </p:cNvPr>
                <p:cNvPicPr/>
                <p:nvPr/>
              </p:nvPicPr>
              <p:blipFill>
                <a:blip r:embed="rId74"/>
                <a:stretch>
                  <a:fillRect/>
                </a:stretch>
              </p:blipFill>
              <p:spPr>
                <a:xfrm>
                  <a:off x="8464756" y="3987512"/>
                  <a:ext cx="1857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Ink 55">
                  <a:extLst>
                    <a:ext uri="{FF2B5EF4-FFF2-40B4-BE49-F238E27FC236}">
                      <a16:creationId xmlns:a16="http://schemas.microsoft.com/office/drawing/2014/main" id="{61576ACF-810D-F64B-2B4D-25FFA58CE7EA}"/>
                    </a:ext>
                  </a:extLst>
                </p14:cNvPr>
                <p14:cNvContentPartPr/>
                <p14:nvPr/>
              </p14:nvContentPartPr>
              <p14:xfrm>
                <a:off x="8644396" y="4072472"/>
                <a:ext cx="299160" cy="115560"/>
              </p14:xfrm>
            </p:contentPart>
          </mc:Choice>
          <mc:Fallback xmlns="">
            <p:pic>
              <p:nvPicPr>
                <p:cNvPr id="56" name="Ink 55">
                  <a:extLst>
                    <a:ext uri="{FF2B5EF4-FFF2-40B4-BE49-F238E27FC236}">
                      <a16:creationId xmlns:a16="http://schemas.microsoft.com/office/drawing/2014/main" id="{61576ACF-810D-F64B-2B4D-25FFA58CE7EA}"/>
                    </a:ext>
                  </a:extLst>
                </p:cNvPr>
                <p:cNvPicPr/>
                <p:nvPr/>
              </p:nvPicPr>
              <p:blipFill>
                <a:blip r:embed="rId76"/>
                <a:stretch>
                  <a:fillRect/>
                </a:stretch>
              </p:blipFill>
              <p:spPr>
                <a:xfrm>
                  <a:off x="8628916" y="4056992"/>
                  <a:ext cx="3294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Ink 56">
                  <a:extLst>
                    <a:ext uri="{FF2B5EF4-FFF2-40B4-BE49-F238E27FC236}">
                      <a16:creationId xmlns:a16="http://schemas.microsoft.com/office/drawing/2014/main" id="{9B773319-A8D0-9BB7-8F37-9E105598E2C5}"/>
                    </a:ext>
                  </a:extLst>
                </p14:cNvPr>
                <p14:cNvContentPartPr/>
                <p14:nvPr/>
              </p14:nvContentPartPr>
              <p14:xfrm>
                <a:off x="9036436" y="3531392"/>
                <a:ext cx="1650600" cy="576720"/>
              </p14:xfrm>
            </p:contentPart>
          </mc:Choice>
          <mc:Fallback xmlns="">
            <p:pic>
              <p:nvPicPr>
                <p:cNvPr id="57" name="Ink 56">
                  <a:extLst>
                    <a:ext uri="{FF2B5EF4-FFF2-40B4-BE49-F238E27FC236}">
                      <a16:creationId xmlns:a16="http://schemas.microsoft.com/office/drawing/2014/main" id="{9B773319-A8D0-9BB7-8F37-9E105598E2C5}"/>
                    </a:ext>
                  </a:extLst>
                </p:cNvPr>
                <p:cNvPicPr/>
                <p:nvPr/>
              </p:nvPicPr>
              <p:blipFill>
                <a:blip r:embed="rId78"/>
                <a:stretch>
                  <a:fillRect/>
                </a:stretch>
              </p:blipFill>
              <p:spPr>
                <a:xfrm>
                  <a:off x="9020956" y="3516272"/>
                  <a:ext cx="1681200" cy="607320"/>
                </a:xfrm>
                <a:prstGeom prst="rect">
                  <a:avLst/>
                </a:prstGeom>
              </p:spPr>
            </p:pic>
          </mc:Fallback>
        </mc:AlternateContent>
      </p:grpSp>
      <p:grpSp>
        <p:nvGrpSpPr>
          <p:cNvPr id="87" name="Group 86">
            <a:extLst>
              <a:ext uri="{FF2B5EF4-FFF2-40B4-BE49-F238E27FC236}">
                <a16:creationId xmlns:a16="http://schemas.microsoft.com/office/drawing/2014/main" id="{764852CF-937F-401F-04F9-72C732FBC0FD}"/>
              </a:ext>
            </a:extLst>
          </p:cNvPr>
          <p:cNvGrpSpPr/>
          <p:nvPr/>
        </p:nvGrpSpPr>
        <p:grpSpPr>
          <a:xfrm>
            <a:off x="2713756" y="4833152"/>
            <a:ext cx="5334840" cy="1676880"/>
            <a:chOff x="2713756" y="4833152"/>
            <a:chExt cx="5334840" cy="1676880"/>
          </a:xfrm>
        </p:grpSpPr>
        <mc:AlternateContent xmlns:mc="http://schemas.openxmlformats.org/markup-compatibility/2006" xmlns:p14="http://schemas.microsoft.com/office/powerpoint/2010/main">
          <mc:Choice Requires="p14">
            <p:contentPart p14:bwMode="auto" r:id="rId79">
              <p14:nvContentPartPr>
                <p14:cNvPr id="60" name="Ink 59">
                  <a:extLst>
                    <a:ext uri="{FF2B5EF4-FFF2-40B4-BE49-F238E27FC236}">
                      <a16:creationId xmlns:a16="http://schemas.microsoft.com/office/drawing/2014/main" id="{F142E629-2685-DAC7-F739-15DDF070456D}"/>
                    </a:ext>
                  </a:extLst>
                </p14:cNvPr>
                <p14:cNvContentPartPr/>
                <p14:nvPr/>
              </p14:nvContentPartPr>
              <p14:xfrm>
                <a:off x="2713756" y="5225912"/>
                <a:ext cx="573120" cy="708120"/>
              </p14:xfrm>
            </p:contentPart>
          </mc:Choice>
          <mc:Fallback xmlns="">
            <p:pic>
              <p:nvPicPr>
                <p:cNvPr id="60" name="Ink 59">
                  <a:extLst>
                    <a:ext uri="{FF2B5EF4-FFF2-40B4-BE49-F238E27FC236}">
                      <a16:creationId xmlns:a16="http://schemas.microsoft.com/office/drawing/2014/main" id="{F142E629-2685-DAC7-F739-15DDF070456D}"/>
                    </a:ext>
                  </a:extLst>
                </p:cNvPr>
                <p:cNvPicPr/>
                <p:nvPr/>
              </p:nvPicPr>
              <p:blipFill>
                <a:blip r:embed="rId82"/>
                <a:stretch>
                  <a:fillRect/>
                </a:stretch>
              </p:blipFill>
              <p:spPr>
                <a:xfrm>
                  <a:off x="2698636" y="5210792"/>
                  <a:ext cx="603720" cy="738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66A8BD28-4350-BC04-99B7-05D7CF4A3E1A}"/>
                    </a:ext>
                  </a:extLst>
                </p14:cNvPr>
                <p14:cNvContentPartPr/>
                <p14:nvPr/>
              </p14:nvContentPartPr>
              <p14:xfrm>
                <a:off x="3828316" y="5432192"/>
                <a:ext cx="99000" cy="409680"/>
              </p14:xfrm>
            </p:contentPart>
          </mc:Choice>
          <mc:Fallback xmlns="">
            <p:pic>
              <p:nvPicPr>
                <p:cNvPr id="61" name="Ink 60">
                  <a:extLst>
                    <a:ext uri="{FF2B5EF4-FFF2-40B4-BE49-F238E27FC236}">
                      <a16:creationId xmlns:a16="http://schemas.microsoft.com/office/drawing/2014/main" id="{66A8BD28-4350-BC04-99B7-05D7CF4A3E1A}"/>
                    </a:ext>
                  </a:extLst>
                </p:cNvPr>
                <p:cNvPicPr/>
                <p:nvPr/>
              </p:nvPicPr>
              <p:blipFill>
                <a:blip r:embed="rId84"/>
                <a:stretch>
                  <a:fillRect/>
                </a:stretch>
              </p:blipFill>
              <p:spPr>
                <a:xfrm>
                  <a:off x="3813196" y="5417072"/>
                  <a:ext cx="12960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0B23E448-2334-5FF0-0A28-9DC318F541D0}"/>
                    </a:ext>
                  </a:extLst>
                </p14:cNvPr>
                <p14:cNvContentPartPr/>
                <p14:nvPr/>
              </p14:nvContentPartPr>
              <p14:xfrm>
                <a:off x="3934516" y="5417432"/>
                <a:ext cx="105120" cy="381240"/>
              </p14:xfrm>
            </p:contentPart>
          </mc:Choice>
          <mc:Fallback xmlns="">
            <p:pic>
              <p:nvPicPr>
                <p:cNvPr id="62" name="Ink 61">
                  <a:extLst>
                    <a:ext uri="{FF2B5EF4-FFF2-40B4-BE49-F238E27FC236}">
                      <a16:creationId xmlns:a16="http://schemas.microsoft.com/office/drawing/2014/main" id="{0B23E448-2334-5FF0-0A28-9DC318F541D0}"/>
                    </a:ext>
                  </a:extLst>
                </p:cNvPr>
                <p:cNvPicPr/>
                <p:nvPr/>
              </p:nvPicPr>
              <p:blipFill>
                <a:blip r:embed="rId86"/>
                <a:stretch>
                  <a:fillRect/>
                </a:stretch>
              </p:blipFill>
              <p:spPr>
                <a:xfrm>
                  <a:off x="3919396" y="5401952"/>
                  <a:ext cx="1357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35E96F16-2573-5F5A-B7F4-1DB014CDABC3}"/>
                    </a:ext>
                  </a:extLst>
                </p14:cNvPr>
                <p14:cNvContentPartPr/>
                <p14:nvPr/>
              </p14:nvContentPartPr>
              <p14:xfrm>
                <a:off x="3844156" y="5643152"/>
                <a:ext cx="230040" cy="72000"/>
              </p14:xfrm>
            </p:contentPart>
          </mc:Choice>
          <mc:Fallback xmlns="">
            <p:pic>
              <p:nvPicPr>
                <p:cNvPr id="63" name="Ink 62">
                  <a:extLst>
                    <a:ext uri="{FF2B5EF4-FFF2-40B4-BE49-F238E27FC236}">
                      <a16:creationId xmlns:a16="http://schemas.microsoft.com/office/drawing/2014/main" id="{35E96F16-2573-5F5A-B7F4-1DB014CDABC3}"/>
                    </a:ext>
                  </a:extLst>
                </p:cNvPr>
                <p:cNvPicPr/>
                <p:nvPr/>
              </p:nvPicPr>
              <p:blipFill>
                <a:blip r:embed="rId88"/>
                <a:stretch>
                  <a:fillRect/>
                </a:stretch>
              </p:blipFill>
              <p:spPr>
                <a:xfrm>
                  <a:off x="3829036" y="5628032"/>
                  <a:ext cx="2606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Ink 63">
                  <a:extLst>
                    <a:ext uri="{FF2B5EF4-FFF2-40B4-BE49-F238E27FC236}">
                      <a16:creationId xmlns:a16="http://schemas.microsoft.com/office/drawing/2014/main" id="{72C84878-1D19-6261-A636-6B36D1AEAC58}"/>
                    </a:ext>
                  </a:extLst>
                </p14:cNvPr>
                <p14:cNvContentPartPr/>
                <p14:nvPr/>
              </p14:nvContentPartPr>
              <p14:xfrm>
                <a:off x="3617716" y="5138072"/>
                <a:ext cx="849960" cy="920880"/>
              </p14:xfrm>
            </p:contentPart>
          </mc:Choice>
          <mc:Fallback xmlns="">
            <p:pic>
              <p:nvPicPr>
                <p:cNvPr id="64" name="Ink 63">
                  <a:extLst>
                    <a:ext uri="{FF2B5EF4-FFF2-40B4-BE49-F238E27FC236}">
                      <a16:creationId xmlns:a16="http://schemas.microsoft.com/office/drawing/2014/main" id="{72C84878-1D19-6261-A636-6B36D1AEAC58}"/>
                    </a:ext>
                  </a:extLst>
                </p:cNvPr>
                <p:cNvPicPr/>
                <p:nvPr/>
              </p:nvPicPr>
              <p:blipFill>
                <a:blip r:embed="rId90"/>
                <a:stretch>
                  <a:fillRect/>
                </a:stretch>
              </p:blipFill>
              <p:spPr>
                <a:xfrm>
                  <a:off x="3602596" y="5122952"/>
                  <a:ext cx="880200" cy="951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Ink 65">
                  <a:extLst>
                    <a:ext uri="{FF2B5EF4-FFF2-40B4-BE49-F238E27FC236}">
                      <a16:creationId xmlns:a16="http://schemas.microsoft.com/office/drawing/2014/main" id="{5027E06E-63E8-D46B-3845-BC526098B02F}"/>
                    </a:ext>
                  </a:extLst>
                </p14:cNvPr>
                <p14:cNvContentPartPr/>
                <p14:nvPr/>
              </p14:nvContentPartPr>
              <p14:xfrm>
                <a:off x="3466156" y="4833152"/>
                <a:ext cx="1722600" cy="466200"/>
              </p14:xfrm>
            </p:contentPart>
          </mc:Choice>
          <mc:Fallback xmlns="">
            <p:pic>
              <p:nvPicPr>
                <p:cNvPr id="66" name="Ink 65">
                  <a:extLst>
                    <a:ext uri="{FF2B5EF4-FFF2-40B4-BE49-F238E27FC236}">
                      <a16:creationId xmlns:a16="http://schemas.microsoft.com/office/drawing/2014/main" id="{5027E06E-63E8-D46B-3845-BC526098B02F}"/>
                    </a:ext>
                  </a:extLst>
                </p:cNvPr>
                <p:cNvPicPr/>
                <p:nvPr/>
              </p:nvPicPr>
              <p:blipFill>
                <a:blip r:embed="rId92"/>
                <a:stretch>
                  <a:fillRect/>
                </a:stretch>
              </p:blipFill>
              <p:spPr>
                <a:xfrm>
                  <a:off x="3450676" y="4818032"/>
                  <a:ext cx="175320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Ink 66">
                  <a:extLst>
                    <a:ext uri="{FF2B5EF4-FFF2-40B4-BE49-F238E27FC236}">
                      <a16:creationId xmlns:a16="http://schemas.microsoft.com/office/drawing/2014/main" id="{0E56DED6-B410-C3A4-A2C7-AABA62C72C9F}"/>
                    </a:ext>
                  </a:extLst>
                </p14:cNvPr>
                <p14:cNvContentPartPr/>
                <p14:nvPr/>
              </p14:nvContentPartPr>
              <p14:xfrm>
                <a:off x="3550396" y="5318792"/>
                <a:ext cx="1788840" cy="1131840"/>
              </p14:xfrm>
            </p:contentPart>
          </mc:Choice>
          <mc:Fallback xmlns="">
            <p:pic>
              <p:nvPicPr>
                <p:cNvPr id="67" name="Ink 66">
                  <a:extLst>
                    <a:ext uri="{FF2B5EF4-FFF2-40B4-BE49-F238E27FC236}">
                      <a16:creationId xmlns:a16="http://schemas.microsoft.com/office/drawing/2014/main" id="{0E56DED6-B410-C3A4-A2C7-AABA62C72C9F}"/>
                    </a:ext>
                  </a:extLst>
                </p:cNvPr>
                <p:cNvPicPr/>
                <p:nvPr/>
              </p:nvPicPr>
              <p:blipFill>
                <a:blip r:embed="rId94"/>
                <a:stretch>
                  <a:fillRect/>
                </a:stretch>
              </p:blipFill>
              <p:spPr>
                <a:xfrm>
                  <a:off x="3535276" y="5303672"/>
                  <a:ext cx="1819080" cy="1162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Ink 67">
                  <a:extLst>
                    <a:ext uri="{FF2B5EF4-FFF2-40B4-BE49-F238E27FC236}">
                      <a16:creationId xmlns:a16="http://schemas.microsoft.com/office/drawing/2014/main" id="{D6E99D27-0D19-52A8-98F0-908EB12EC5C8}"/>
                    </a:ext>
                  </a:extLst>
                </p14:cNvPr>
                <p14:cNvContentPartPr/>
                <p14:nvPr/>
              </p14:nvContentPartPr>
              <p14:xfrm>
                <a:off x="5019556" y="4857632"/>
                <a:ext cx="392400" cy="1225800"/>
              </p14:xfrm>
            </p:contentPart>
          </mc:Choice>
          <mc:Fallback xmlns="">
            <p:pic>
              <p:nvPicPr>
                <p:cNvPr id="68" name="Ink 67">
                  <a:extLst>
                    <a:ext uri="{FF2B5EF4-FFF2-40B4-BE49-F238E27FC236}">
                      <a16:creationId xmlns:a16="http://schemas.microsoft.com/office/drawing/2014/main" id="{D6E99D27-0D19-52A8-98F0-908EB12EC5C8}"/>
                    </a:ext>
                  </a:extLst>
                </p:cNvPr>
                <p:cNvPicPr/>
                <p:nvPr/>
              </p:nvPicPr>
              <p:blipFill>
                <a:blip r:embed="rId96"/>
                <a:stretch>
                  <a:fillRect/>
                </a:stretch>
              </p:blipFill>
              <p:spPr>
                <a:xfrm>
                  <a:off x="5004436" y="4842512"/>
                  <a:ext cx="423000" cy="1256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Ink 68">
                  <a:extLst>
                    <a:ext uri="{FF2B5EF4-FFF2-40B4-BE49-F238E27FC236}">
                      <a16:creationId xmlns:a16="http://schemas.microsoft.com/office/drawing/2014/main" id="{03A4A98C-87B9-A54C-9003-83EDE2A412C1}"/>
                    </a:ext>
                  </a:extLst>
                </p14:cNvPr>
                <p14:cNvContentPartPr/>
                <p14:nvPr/>
              </p14:nvContentPartPr>
              <p14:xfrm>
                <a:off x="4518796" y="4998032"/>
                <a:ext cx="128520" cy="630720"/>
              </p14:xfrm>
            </p:contentPart>
          </mc:Choice>
          <mc:Fallback xmlns="">
            <p:pic>
              <p:nvPicPr>
                <p:cNvPr id="69" name="Ink 68">
                  <a:extLst>
                    <a:ext uri="{FF2B5EF4-FFF2-40B4-BE49-F238E27FC236}">
                      <a16:creationId xmlns:a16="http://schemas.microsoft.com/office/drawing/2014/main" id="{03A4A98C-87B9-A54C-9003-83EDE2A412C1}"/>
                    </a:ext>
                  </a:extLst>
                </p:cNvPr>
                <p:cNvPicPr/>
                <p:nvPr/>
              </p:nvPicPr>
              <p:blipFill>
                <a:blip r:embed="rId98"/>
                <a:stretch>
                  <a:fillRect/>
                </a:stretch>
              </p:blipFill>
              <p:spPr>
                <a:xfrm>
                  <a:off x="4503676" y="4982552"/>
                  <a:ext cx="158760" cy="660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Ink 69">
                  <a:extLst>
                    <a:ext uri="{FF2B5EF4-FFF2-40B4-BE49-F238E27FC236}">
                      <a16:creationId xmlns:a16="http://schemas.microsoft.com/office/drawing/2014/main" id="{04D17FD6-A6FD-1606-59C9-B7135CB15BF9}"/>
                    </a:ext>
                  </a:extLst>
                </p14:cNvPr>
                <p14:cNvContentPartPr/>
                <p14:nvPr/>
              </p14:nvContentPartPr>
              <p14:xfrm>
                <a:off x="4789516" y="5203232"/>
                <a:ext cx="111960" cy="470520"/>
              </p14:xfrm>
            </p:contentPart>
          </mc:Choice>
          <mc:Fallback xmlns="">
            <p:pic>
              <p:nvPicPr>
                <p:cNvPr id="70" name="Ink 69">
                  <a:extLst>
                    <a:ext uri="{FF2B5EF4-FFF2-40B4-BE49-F238E27FC236}">
                      <a16:creationId xmlns:a16="http://schemas.microsoft.com/office/drawing/2014/main" id="{04D17FD6-A6FD-1606-59C9-B7135CB15BF9}"/>
                    </a:ext>
                  </a:extLst>
                </p:cNvPr>
                <p:cNvPicPr/>
                <p:nvPr/>
              </p:nvPicPr>
              <p:blipFill>
                <a:blip r:embed="rId100"/>
                <a:stretch>
                  <a:fillRect/>
                </a:stretch>
              </p:blipFill>
              <p:spPr>
                <a:xfrm>
                  <a:off x="4774036" y="5187752"/>
                  <a:ext cx="14256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Ink 70">
                  <a:extLst>
                    <a:ext uri="{FF2B5EF4-FFF2-40B4-BE49-F238E27FC236}">
                      <a16:creationId xmlns:a16="http://schemas.microsoft.com/office/drawing/2014/main" id="{D5743098-499D-32D8-8859-CC473348FDA2}"/>
                    </a:ext>
                  </a:extLst>
                </p14:cNvPr>
                <p14:cNvContentPartPr/>
                <p14:nvPr/>
              </p14:nvContentPartPr>
              <p14:xfrm>
                <a:off x="4879516" y="5368472"/>
                <a:ext cx="165600" cy="595440"/>
              </p14:xfrm>
            </p:contentPart>
          </mc:Choice>
          <mc:Fallback xmlns="">
            <p:pic>
              <p:nvPicPr>
                <p:cNvPr id="71" name="Ink 70">
                  <a:extLst>
                    <a:ext uri="{FF2B5EF4-FFF2-40B4-BE49-F238E27FC236}">
                      <a16:creationId xmlns:a16="http://schemas.microsoft.com/office/drawing/2014/main" id="{D5743098-499D-32D8-8859-CC473348FDA2}"/>
                    </a:ext>
                  </a:extLst>
                </p:cNvPr>
                <p:cNvPicPr/>
                <p:nvPr/>
              </p:nvPicPr>
              <p:blipFill>
                <a:blip r:embed="rId102"/>
                <a:stretch>
                  <a:fillRect/>
                </a:stretch>
              </p:blipFill>
              <p:spPr>
                <a:xfrm>
                  <a:off x="4864396" y="5352992"/>
                  <a:ext cx="1962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Ink 71">
                  <a:extLst>
                    <a:ext uri="{FF2B5EF4-FFF2-40B4-BE49-F238E27FC236}">
                      <a16:creationId xmlns:a16="http://schemas.microsoft.com/office/drawing/2014/main" id="{B627EF62-1214-CED3-62AF-DEE862C06A4E}"/>
                    </a:ext>
                  </a:extLst>
                </p14:cNvPr>
                <p14:cNvContentPartPr/>
                <p14:nvPr/>
              </p14:nvContentPartPr>
              <p14:xfrm>
                <a:off x="5147356" y="5694272"/>
                <a:ext cx="56160" cy="287640"/>
              </p14:xfrm>
            </p:contentPart>
          </mc:Choice>
          <mc:Fallback xmlns="">
            <p:pic>
              <p:nvPicPr>
                <p:cNvPr id="72" name="Ink 71">
                  <a:extLst>
                    <a:ext uri="{FF2B5EF4-FFF2-40B4-BE49-F238E27FC236}">
                      <a16:creationId xmlns:a16="http://schemas.microsoft.com/office/drawing/2014/main" id="{B627EF62-1214-CED3-62AF-DEE862C06A4E}"/>
                    </a:ext>
                  </a:extLst>
                </p:cNvPr>
                <p:cNvPicPr/>
                <p:nvPr/>
              </p:nvPicPr>
              <p:blipFill>
                <a:blip r:embed="rId104"/>
                <a:stretch>
                  <a:fillRect/>
                </a:stretch>
              </p:blipFill>
              <p:spPr>
                <a:xfrm>
                  <a:off x="5131876" y="5679152"/>
                  <a:ext cx="867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3" name="Ink 72">
                  <a:extLst>
                    <a:ext uri="{FF2B5EF4-FFF2-40B4-BE49-F238E27FC236}">
                      <a16:creationId xmlns:a16="http://schemas.microsoft.com/office/drawing/2014/main" id="{7BF41F2F-BA78-7931-7056-9E838307BE73}"/>
                    </a:ext>
                  </a:extLst>
                </p14:cNvPr>
                <p14:cNvContentPartPr/>
                <p14:nvPr/>
              </p14:nvContentPartPr>
              <p14:xfrm>
                <a:off x="5051596" y="5934752"/>
                <a:ext cx="227160" cy="158760"/>
              </p14:xfrm>
            </p:contentPart>
          </mc:Choice>
          <mc:Fallback xmlns="">
            <p:pic>
              <p:nvPicPr>
                <p:cNvPr id="73" name="Ink 72">
                  <a:extLst>
                    <a:ext uri="{FF2B5EF4-FFF2-40B4-BE49-F238E27FC236}">
                      <a16:creationId xmlns:a16="http://schemas.microsoft.com/office/drawing/2014/main" id="{7BF41F2F-BA78-7931-7056-9E838307BE73}"/>
                    </a:ext>
                  </a:extLst>
                </p:cNvPr>
                <p:cNvPicPr/>
                <p:nvPr/>
              </p:nvPicPr>
              <p:blipFill>
                <a:blip r:embed="rId106"/>
                <a:stretch>
                  <a:fillRect/>
                </a:stretch>
              </p:blipFill>
              <p:spPr>
                <a:xfrm>
                  <a:off x="5036116" y="5919632"/>
                  <a:ext cx="257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4" name="Ink 73">
                  <a:extLst>
                    <a:ext uri="{FF2B5EF4-FFF2-40B4-BE49-F238E27FC236}">
                      <a16:creationId xmlns:a16="http://schemas.microsoft.com/office/drawing/2014/main" id="{0F9F316B-0F81-E378-FF38-8EB0120B25D8}"/>
                    </a:ext>
                  </a:extLst>
                </p14:cNvPr>
                <p14:cNvContentPartPr/>
                <p14:nvPr/>
              </p14:nvContentPartPr>
              <p14:xfrm>
                <a:off x="4364356" y="6111512"/>
                <a:ext cx="164520" cy="231840"/>
              </p14:xfrm>
            </p:contentPart>
          </mc:Choice>
          <mc:Fallback xmlns="">
            <p:pic>
              <p:nvPicPr>
                <p:cNvPr id="74" name="Ink 73">
                  <a:extLst>
                    <a:ext uri="{FF2B5EF4-FFF2-40B4-BE49-F238E27FC236}">
                      <a16:creationId xmlns:a16="http://schemas.microsoft.com/office/drawing/2014/main" id="{0F9F316B-0F81-E378-FF38-8EB0120B25D8}"/>
                    </a:ext>
                  </a:extLst>
                </p:cNvPr>
                <p:cNvPicPr/>
                <p:nvPr/>
              </p:nvPicPr>
              <p:blipFill>
                <a:blip r:embed="rId108"/>
                <a:stretch>
                  <a:fillRect/>
                </a:stretch>
              </p:blipFill>
              <p:spPr>
                <a:xfrm>
                  <a:off x="4348876" y="6096392"/>
                  <a:ext cx="1951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5" name="Ink 74">
                  <a:extLst>
                    <a:ext uri="{FF2B5EF4-FFF2-40B4-BE49-F238E27FC236}">
                      <a16:creationId xmlns:a16="http://schemas.microsoft.com/office/drawing/2014/main" id="{B4F5C5EE-DA56-13F1-DC60-49F5646F46BC}"/>
                    </a:ext>
                  </a:extLst>
                </p14:cNvPr>
                <p14:cNvContentPartPr/>
                <p14:nvPr/>
              </p14:nvContentPartPr>
              <p14:xfrm>
                <a:off x="4210996" y="6402392"/>
                <a:ext cx="34920" cy="107640"/>
              </p14:xfrm>
            </p:contentPart>
          </mc:Choice>
          <mc:Fallback xmlns="">
            <p:pic>
              <p:nvPicPr>
                <p:cNvPr id="75" name="Ink 74">
                  <a:extLst>
                    <a:ext uri="{FF2B5EF4-FFF2-40B4-BE49-F238E27FC236}">
                      <a16:creationId xmlns:a16="http://schemas.microsoft.com/office/drawing/2014/main" id="{B4F5C5EE-DA56-13F1-DC60-49F5646F46BC}"/>
                    </a:ext>
                  </a:extLst>
                </p:cNvPr>
                <p:cNvPicPr/>
                <p:nvPr/>
              </p:nvPicPr>
              <p:blipFill>
                <a:blip r:embed="rId110"/>
                <a:stretch>
                  <a:fillRect/>
                </a:stretch>
              </p:blipFill>
              <p:spPr>
                <a:xfrm>
                  <a:off x="4195876" y="6386912"/>
                  <a:ext cx="655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Ink 76">
                  <a:extLst>
                    <a:ext uri="{FF2B5EF4-FFF2-40B4-BE49-F238E27FC236}">
                      <a16:creationId xmlns:a16="http://schemas.microsoft.com/office/drawing/2014/main" id="{BFFD0390-BD66-FE83-0099-23567CA5C5CB}"/>
                    </a:ext>
                  </a:extLst>
                </p14:cNvPr>
                <p14:cNvContentPartPr/>
                <p14:nvPr/>
              </p14:nvContentPartPr>
              <p14:xfrm>
                <a:off x="6096676" y="5419592"/>
                <a:ext cx="95040" cy="371880"/>
              </p14:xfrm>
            </p:contentPart>
          </mc:Choice>
          <mc:Fallback xmlns="">
            <p:pic>
              <p:nvPicPr>
                <p:cNvPr id="77" name="Ink 76">
                  <a:extLst>
                    <a:ext uri="{FF2B5EF4-FFF2-40B4-BE49-F238E27FC236}">
                      <a16:creationId xmlns:a16="http://schemas.microsoft.com/office/drawing/2014/main" id="{BFFD0390-BD66-FE83-0099-23567CA5C5CB}"/>
                    </a:ext>
                  </a:extLst>
                </p:cNvPr>
                <p:cNvPicPr/>
                <p:nvPr/>
              </p:nvPicPr>
              <p:blipFill>
                <a:blip r:embed="rId112"/>
                <a:stretch>
                  <a:fillRect/>
                </a:stretch>
              </p:blipFill>
              <p:spPr>
                <a:xfrm>
                  <a:off x="6081556" y="5404472"/>
                  <a:ext cx="1256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Ink 77">
                  <a:extLst>
                    <a:ext uri="{FF2B5EF4-FFF2-40B4-BE49-F238E27FC236}">
                      <a16:creationId xmlns:a16="http://schemas.microsoft.com/office/drawing/2014/main" id="{36E12CC9-D2D9-DFC4-7D8B-637D8C491B15}"/>
                    </a:ext>
                  </a:extLst>
                </p14:cNvPr>
                <p14:cNvContentPartPr/>
                <p14:nvPr/>
              </p14:nvContentPartPr>
              <p14:xfrm>
                <a:off x="6325996" y="5554232"/>
                <a:ext cx="269280" cy="35640"/>
              </p14:xfrm>
            </p:contentPart>
          </mc:Choice>
          <mc:Fallback xmlns="">
            <p:pic>
              <p:nvPicPr>
                <p:cNvPr id="78" name="Ink 77">
                  <a:extLst>
                    <a:ext uri="{FF2B5EF4-FFF2-40B4-BE49-F238E27FC236}">
                      <a16:creationId xmlns:a16="http://schemas.microsoft.com/office/drawing/2014/main" id="{36E12CC9-D2D9-DFC4-7D8B-637D8C491B15}"/>
                    </a:ext>
                  </a:extLst>
                </p:cNvPr>
                <p:cNvPicPr/>
                <p:nvPr/>
              </p:nvPicPr>
              <p:blipFill>
                <a:blip r:embed="rId114"/>
                <a:stretch>
                  <a:fillRect/>
                </a:stretch>
              </p:blipFill>
              <p:spPr>
                <a:xfrm>
                  <a:off x="6310516" y="5539112"/>
                  <a:ext cx="299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Ink 78">
                  <a:extLst>
                    <a:ext uri="{FF2B5EF4-FFF2-40B4-BE49-F238E27FC236}">
                      <a16:creationId xmlns:a16="http://schemas.microsoft.com/office/drawing/2014/main" id="{FF87A92C-1C48-A13D-8453-4235812DECE6}"/>
                    </a:ext>
                  </a:extLst>
                </p14:cNvPr>
                <p14:cNvContentPartPr/>
                <p14:nvPr/>
              </p14:nvContentPartPr>
              <p14:xfrm>
                <a:off x="6892276" y="5232032"/>
                <a:ext cx="182880" cy="483840"/>
              </p14:xfrm>
            </p:contentPart>
          </mc:Choice>
          <mc:Fallback xmlns="">
            <p:pic>
              <p:nvPicPr>
                <p:cNvPr id="79" name="Ink 78">
                  <a:extLst>
                    <a:ext uri="{FF2B5EF4-FFF2-40B4-BE49-F238E27FC236}">
                      <a16:creationId xmlns:a16="http://schemas.microsoft.com/office/drawing/2014/main" id="{FF87A92C-1C48-A13D-8453-4235812DECE6}"/>
                    </a:ext>
                  </a:extLst>
                </p:cNvPr>
                <p:cNvPicPr/>
                <p:nvPr/>
              </p:nvPicPr>
              <p:blipFill>
                <a:blip r:embed="rId116"/>
                <a:stretch>
                  <a:fillRect/>
                </a:stretch>
              </p:blipFill>
              <p:spPr>
                <a:xfrm>
                  <a:off x="6877156" y="5216552"/>
                  <a:ext cx="213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Ink 79">
                  <a:extLst>
                    <a:ext uri="{FF2B5EF4-FFF2-40B4-BE49-F238E27FC236}">
                      <a16:creationId xmlns:a16="http://schemas.microsoft.com/office/drawing/2014/main" id="{C807E9DE-8ECB-43A6-3DFF-00C363BC7E14}"/>
                    </a:ext>
                  </a:extLst>
                </p14:cNvPr>
                <p14:cNvContentPartPr/>
                <p14:nvPr/>
              </p14:nvContentPartPr>
              <p14:xfrm>
                <a:off x="7176316" y="5167952"/>
                <a:ext cx="266760" cy="452520"/>
              </p14:xfrm>
            </p:contentPart>
          </mc:Choice>
          <mc:Fallback xmlns="">
            <p:pic>
              <p:nvPicPr>
                <p:cNvPr id="80" name="Ink 79">
                  <a:extLst>
                    <a:ext uri="{FF2B5EF4-FFF2-40B4-BE49-F238E27FC236}">
                      <a16:creationId xmlns:a16="http://schemas.microsoft.com/office/drawing/2014/main" id="{C807E9DE-8ECB-43A6-3DFF-00C363BC7E14}"/>
                    </a:ext>
                  </a:extLst>
                </p:cNvPr>
                <p:cNvPicPr/>
                <p:nvPr/>
              </p:nvPicPr>
              <p:blipFill>
                <a:blip r:embed="rId118"/>
                <a:stretch>
                  <a:fillRect/>
                </a:stretch>
              </p:blipFill>
              <p:spPr>
                <a:xfrm>
                  <a:off x="7161196" y="5152472"/>
                  <a:ext cx="29736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1" name="Ink 80">
                  <a:extLst>
                    <a:ext uri="{FF2B5EF4-FFF2-40B4-BE49-F238E27FC236}">
                      <a16:creationId xmlns:a16="http://schemas.microsoft.com/office/drawing/2014/main" id="{27EA5BCC-C787-A925-4479-CA5F2C729DE1}"/>
                    </a:ext>
                  </a:extLst>
                </p14:cNvPr>
                <p14:cNvContentPartPr/>
                <p14:nvPr/>
              </p14:nvContentPartPr>
              <p14:xfrm>
                <a:off x="7516876" y="5239592"/>
                <a:ext cx="29880" cy="249840"/>
              </p14:xfrm>
            </p:contentPart>
          </mc:Choice>
          <mc:Fallback xmlns="">
            <p:pic>
              <p:nvPicPr>
                <p:cNvPr id="81" name="Ink 80">
                  <a:extLst>
                    <a:ext uri="{FF2B5EF4-FFF2-40B4-BE49-F238E27FC236}">
                      <a16:creationId xmlns:a16="http://schemas.microsoft.com/office/drawing/2014/main" id="{27EA5BCC-C787-A925-4479-CA5F2C729DE1}"/>
                    </a:ext>
                  </a:extLst>
                </p:cNvPr>
                <p:cNvPicPr/>
                <p:nvPr/>
              </p:nvPicPr>
              <p:blipFill>
                <a:blip r:embed="rId120"/>
                <a:stretch>
                  <a:fillRect/>
                </a:stretch>
              </p:blipFill>
              <p:spPr>
                <a:xfrm>
                  <a:off x="7501756" y="5224472"/>
                  <a:ext cx="604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Ink 81">
                  <a:extLst>
                    <a:ext uri="{FF2B5EF4-FFF2-40B4-BE49-F238E27FC236}">
                      <a16:creationId xmlns:a16="http://schemas.microsoft.com/office/drawing/2014/main" id="{4362E3B7-C52F-8C5F-9E88-43BDAC0C36AB}"/>
                    </a:ext>
                  </a:extLst>
                </p14:cNvPr>
                <p14:cNvContentPartPr/>
                <p14:nvPr/>
              </p14:nvContentPartPr>
              <p14:xfrm>
                <a:off x="7643596" y="5161112"/>
                <a:ext cx="68760" cy="262440"/>
              </p14:xfrm>
            </p:contentPart>
          </mc:Choice>
          <mc:Fallback xmlns="">
            <p:pic>
              <p:nvPicPr>
                <p:cNvPr id="82" name="Ink 81">
                  <a:extLst>
                    <a:ext uri="{FF2B5EF4-FFF2-40B4-BE49-F238E27FC236}">
                      <a16:creationId xmlns:a16="http://schemas.microsoft.com/office/drawing/2014/main" id="{4362E3B7-C52F-8C5F-9E88-43BDAC0C36AB}"/>
                    </a:ext>
                  </a:extLst>
                </p:cNvPr>
                <p:cNvPicPr/>
                <p:nvPr/>
              </p:nvPicPr>
              <p:blipFill>
                <a:blip r:embed="rId122"/>
                <a:stretch>
                  <a:fillRect/>
                </a:stretch>
              </p:blipFill>
              <p:spPr>
                <a:xfrm>
                  <a:off x="7628116" y="5145632"/>
                  <a:ext cx="99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3" name="Ink 82">
                  <a:extLst>
                    <a:ext uri="{FF2B5EF4-FFF2-40B4-BE49-F238E27FC236}">
                      <a16:creationId xmlns:a16="http://schemas.microsoft.com/office/drawing/2014/main" id="{98D70058-1C46-A4B0-6079-BD6C2F9F12EE}"/>
                    </a:ext>
                  </a:extLst>
                </p14:cNvPr>
                <p14:cNvContentPartPr/>
                <p14:nvPr/>
              </p14:nvContentPartPr>
              <p14:xfrm>
                <a:off x="7542076" y="5174792"/>
                <a:ext cx="262440" cy="120240"/>
              </p14:xfrm>
            </p:contentPart>
          </mc:Choice>
          <mc:Fallback xmlns="">
            <p:pic>
              <p:nvPicPr>
                <p:cNvPr id="83" name="Ink 82">
                  <a:extLst>
                    <a:ext uri="{FF2B5EF4-FFF2-40B4-BE49-F238E27FC236}">
                      <a16:creationId xmlns:a16="http://schemas.microsoft.com/office/drawing/2014/main" id="{98D70058-1C46-A4B0-6079-BD6C2F9F12EE}"/>
                    </a:ext>
                  </a:extLst>
                </p:cNvPr>
                <p:cNvPicPr/>
                <p:nvPr/>
              </p:nvPicPr>
              <p:blipFill>
                <a:blip r:embed="rId124"/>
                <a:stretch>
                  <a:fillRect/>
                </a:stretch>
              </p:blipFill>
              <p:spPr>
                <a:xfrm>
                  <a:off x="7526956" y="5159312"/>
                  <a:ext cx="293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 name="Ink 83">
                  <a:extLst>
                    <a:ext uri="{FF2B5EF4-FFF2-40B4-BE49-F238E27FC236}">
                      <a16:creationId xmlns:a16="http://schemas.microsoft.com/office/drawing/2014/main" id="{4CD61D8A-3BE7-1BD7-8A54-DD282B440F3B}"/>
                    </a:ext>
                  </a:extLst>
                </p14:cNvPr>
                <p14:cNvContentPartPr/>
                <p14:nvPr/>
              </p14:nvContentPartPr>
              <p14:xfrm>
                <a:off x="7818916" y="4926032"/>
                <a:ext cx="229680" cy="727920"/>
              </p14:xfrm>
            </p:contentPart>
          </mc:Choice>
          <mc:Fallback xmlns="">
            <p:pic>
              <p:nvPicPr>
                <p:cNvPr id="84" name="Ink 83">
                  <a:extLst>
                    <a:ext uri="{FF2B5EF4-FFF2-40B4-BE49-F238E27FC236}">
                      <a16:creationId xmlns:a16="http://schemas.microsoft.com/office/drawing/2014/main" id="{4CD61D8A-3BE7-1BD7-8A54-DD282B440F3B}"/>
                    </a:ext>
                  </a:extLst>
                </p:cNvPr>
                <p:cNvPicPr/>
                <p:nvPr/>
              </p:nvPicPr>
              <p:blipFill>
                <a:blip r:embed="rId126"/>
                <a:stretch>
                  <a:fillRect/>
                </a:stretch>
              </p:blipFill>
              <p:spPr>
                <a:xfrm>
                  <a:off x="7803796" y="4910552"/>
                  <a:ext cx="25992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Ink 85">
                  <a:extLst>
                    <a:ext uri="{FF2B5EF4-FFF2-40B4-BE49-F238E27FC236}">
                      <a16:creationId xmlns:a16="http://schemas.microsoft.com/office/drawing/2014/main" id="{61487AE8-DA1D-005A-4624-EB9E0FBE35EF}"/>
                    </a:ext>
                  </a:extLst>
                </p14:cNvPr>
                <p14:cNvContentPartPr/>
                <p14:nvPr/>
              </p14:nvContentPartPr>
              <p14:xfrm>
                <a:off x="5756116" y="5370632"/>
                <a:ext cx="684360" cy="909000"/>
              </p14:xfrm>
            </p:contentPart>
          </mc:Choice>
          <mc:Fallback xmlns="">
            <p:pic>
              <p:nvPicPr>
                <p:cNvPr id="86" name="Ink 85">
                  <a:extLst>
                    <a:ext uri="{FF2B5EF4-FFF2-40B4-BE49-F238E27FC236}">
                      <a16:creationId xmlns:a16="http://schemas.microsoft.com/office/drawing/2014/main" id="{61487AE8-DA1D-005A-4624-EB9E0FBE35EF}"/>
                    </a:ext>
                  </a:extLst>
                </p:cNvPr>
                <p:cNvPicPr/>
                <p:nvPr/>
              </p:nvPicPr>
              <p:blipFill>
                <a:blip r:embed="rId130"/>
                <a:stretch>
                  <a:fillRect/>
                </a:stretch>
              </p:blipFill>
              <p:spPr>
                <a:xfrm>
                  <a:off x="5740636" y="5355512"/>
                  <a:ext cx="714600" cy="9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89" name="Ink 188">
                <a:extLst>
                  <a:ext uri="{FF2B5EF4-FFF2-40B4-BE49-F238E27FC236}">
                    <a16:creationId xmlns:a16="http://schemas.microsoft.com/office/drawing/2014/main" id="{A19CFA02-1FEB-BA35-2DDE-80D743B13F54}"/>
                  </a:ext>
                </a:extLst>
              </p14:cNvPr>
              <p14:cNvContentPartPr/>
              <p14:nvPr/>
            </p14:nvContentPartPr>
            <p14:xfrm>
              <a:off x="11454000" y="346032"/>
              <a:ext cx="82440" cy="17640"/>
            </p14:xfrm>
          </p:contentPart>
        </mc:Choice>
        <mc:Fallback xmlns="">
          <p:pic>
            <p:nvPicPr>
              <p:cNvPr id="189" name="Ink 188">
                <a:extLst>
                  <a:ext uri="{FF2B5EF4-FFF2-40B4-BE49-F238E27FC236}">
                    <a16:creationId xmlns:a16="http://schemas.microsoft.com/office/drawing/2014/main" id="{A19CFA02-1FEB-BA35-2DDE-80D743B13F54}"/>
                  </a:ext>
                </a:extLst>
              </p:cNvPr>
              <p:cNvPicPr/>
              <p:nvPr/>
            </p:nvPicPr>
            <p:blipFill>
              <a:blip r:embed="rId132"/>
              <a:stretch>
                <a:fillRect/>
              </a:stretch>
            </p:blipFill>
            <p:spPr>
              <a:xfrm>
                <a:off x="11446440" y="338472"/>
                <a:ext cx="97560" cy="32760"/>
              </a:xfrm>
              <a:prstGeom prst="rect">
                <a:avLst/>
              </a:prstGeom>
            </p:spPr>
          </p:pic>
        </mc:Fallback>
      </mc:AlternateContent>
    </p:spTree>
    <p:extLst>
      <p:ext uri="{BB962C8B-B14F-4D97-AF65-F5344CB8AC3E}">
        <p14:creationId xmlns:p14="http://schemas.microsoft.com/office/powerpoint/2010/main" val="67750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FF186F5-C337-4985-ABF3-4CDD5A5AB823}"/>
              </a:ext>
            </a:extLst>
          </p:cNvPr>
          <p:cNvGrpSpPr/>
          <p:nvPr/>
        </p:nvGrpSpPr>
        <p:grpSpPr>
          <a:xfrm>
            <a:off x="1449171" y="761599"/>
            <a:ext cx="9293657" cy="6096401"/>
            <a:chOff x="3114675" y="1771650"/>
            <a:chExt cx="5938837" cy="3895725"/>
          </a:xfrm>
          <a:solidFill>
            <a:schemeClr val="bg1"/>
          </a:solidFill>
        </p:grpSpPr>
        <p:pic>
          <p:nvPicPr>
            <p:cNvPr id="10" name="Picture 9">
              <a:extLst>
                <a:ext uri="{FF2B5EF4-FFF2-40B4-BE49-F238E27FC236}">
                  <a16:creationId xmlns:a16="http://schemas.microsoft.com/office/drawing/2014/main" id="{003950A5-1322-4F37-B35A-FFF48D5127A5}"/>
                </a:ext>
              </a:extLst>
            </p:cNvPr>
            <p:cNvPicPr/>
            <p:nvPr/>
          </p:nvPicPr>
          <p:blipFill>
            <a:blip r:embed="rId2"/>
            <a:stretch>
              <a:fillRect/>
            </a:stretch>
          </p:blipFill>
          <p:spPr>
            <a:xfrm>
              <a:off x="3230245" y="1817052"/>
              <a:ext cx="5731510" cy="3223895"/>
            </a:xfrm>
            <a:prstGeom prst="rect">
              <a:avLst/>
            </a:prstGeom>
            <a:grpFill/>
            <a:ln>
              <a:solidFill>
                <a:schemeClr val="bg1"/>
              </a:solidFill>
            </a:ln>
          </p:spPr>
        </p:pic>
        <p:grpSp>
          <p:nvGrpSpPr>
            <p:cNvPr id="9" name="Group 8">
              <a:extLst>
                <a:ext uri="{FF2B5EF4-FFF2-40B4-BE49-F238E27FC236}">
                  <a16:creationId xmlns:a16="http://schemas.microsoft.com/office/drawing/2014/main" id="{C76C7C87-F0DC-4819-B592-429DA6F9F57C}"/>
                </a:ext>
              </a:extLst>
            </p:cNvPr>
            <p:cNvGrpSpPr/>
            <p:nvPr/>
          </p:nvGrpSpPr>
          <p:grpSpPr>
            <a:xfrm>
              <a:off x="3114675" y="1771650"/>
              <a:ext cx="5938837" cy="3895725"/>
              <a:chOff x="3114675" y="1771650"/>
              <a:chExt cx="5938837" cy="3895725"/>
            </a:xfrm>
            <a:grpFill/>
          </p:grpSpPr>
          <p:sp>
            <p:nvSpPr>
              <p:cNvPr id="5" name="Rectangle 4">
                <a:extLst>
                  <a:ext uri="{FF2B5EF4-FFF2-40B4-BE49-F238E27FC236}">
                    <a16:creationId xmlns:a16="http://schemas.microsoft.com/office/drawing/2014/main" id="{93CFA379-20C7-455B-81EB-70EB67EC59C6}"/>
                  </a:ext>
                </a:extLst>
              </p:cNvPr>
              <p:cNvSpPr/>
              <p:nvPr/>
            </p:nvSpPr>
            <p:spPr>
              <a:xfrm>
                <a:off x="3114675" y="1771650"/>
                <a:ext cx="5915025" cy="78105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04626E-BD3C-46AA-8A65-E7D21D6C1832}"/>
                  </a:ext>
                </a:extLst>
              </p:cNvPr>
              <p:cNvSpPr/>
              <p:nvPr/>
            </p:nvSpPr>
            <p:spPr>
              <a:xfrm>
                <a:off x="3114675" y="2400300"/>
                <a:ext cx="323850" cy="27717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B85FAE-4612-4625-BCAB-EB8028CCC1F5}"/>
                  </a:ext>
                </a:extLst>
              </p:cNvPr>
              <p:cNvSpPr/>
              <p:nvPr/>
            </p:nvSpPr>
            <p:spPr>
              <a:xfrm>
                <a:off x="8791575" y="2409825"/>
                <a:ext cx="171450" cy="28098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9BA5AD3-1ABC-48B3-AC93-1095F66DA51F}"/>
                  </a:ext>
                </a:extLst>
              </p:cNvPr>
              <p:cNvSpPr/>
              <p:nvPr/>
            </p:nvSpPr>
            <p:spPr>
              <a:xfrm>
                <a:off x="3138487" y="4886325"/>
                <a:ext cx="5915025" cy="78105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Rectangle 1">
            <a:extLst>
              <a:ext uri="{FF2B5EF4-FFF2-40B4-BE49-F238E27FC236}">
                <a16:creationId xmlns:a16="http://schemas.microsoft.com/office/drawing/2014/main" id="{7D81D4EC-9037-4C10-8499-EB2DC2D247E3}"/>
              </a:ext>
            </a:extLst>
          </p:cNvPr>
          <p:cNvSpPr/>
          <p:nvPr/>
        </p:nvSpPr>
        <p:spPr>
          <a:xfrm>
            <a:off x="1047815" y="733585"/>
            <a:ext cx="5027979" cy="615553"/>
          </a:xfrm>
          <a:prstGeom prst="rect">
            <a:avLst/>
          </a:prstGeom>
          <a:noFill/>
        </p:spPr>
        <p:txBody>
          <a:bodyPr wrap="none" lIns="121920" tIns="60960" rIns="121920" bIns="60960">
            <a:spAutoFit/>
          </a:bodyPr>
          <a:lstStyle/>
          <a:p>
            <a:pPr algn="ctr"/>
            <a:r>
              <a:rPr lang="en-US" sz="3200" b="1" dirty="0">
                <a:ln w="0"/>
                <a:solidFill>
                  <a:schemeClr val="accent5">
                    <a:lumMod val="50000"/>
                  </a:schemeClr>
                </a:solidFill>
                <a:effectLst>
                  <a:outerShdw blurRad="38100" dist="19050" dir="2700000" algn="tl" rotWithShape="0">
                    <a:schemeClr val="dk1">
                      <a:alpha val="40000"/>
                    </a:schemeClr>
                  </a:outerShdw>
                </a:effectLst>
                <a:latin typeface="Bahnschrift" panose="020B0502040204020203" pitchFamily="34" charset="0"/>
                <a:cs typeface="Abhaya Libre" panose="02000503000000000000" pitchFamily="2" charset="0"/>
              </a:rPr>
              <a:t>Mutually Exclusive Events</a:t>
            </a:r>
          </a:p>
        </p:txBody>
      </p:sp>
      <p:sp>
        <p:nvSpPr>
          <p:cNvPr id="3" name="Rectangle 2">
            <a:extLst>
              <a:ext uri="{FF2B5EF4-FFF2-40B4-BE49-F238E27FC236}">
                <a16:creationId xmlns:a16="http://schemas.microsoft.com/office/drawing/2014/main" id="{2832B31A-9B71-476D-9D85-CB66F658C1F6}"/>
              </a:ext>
            </a:extLst>
          </p:cNvPr>
          <p:cNvSpPr/>
          <p:nvPr/>
        </p:nvSpPr>
        <p:spPr>
          <a:xfrm>
            <a:off x="559932" y="1366470"/>
            <a:ext cx="10184268" cy="118020"/>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Tree>
    <p:extLst>
      <p:ext uri="{BB962C8B-B14F-4D97-AF65-F5344CB8AC3E}">
        <p14:creationId xmlns:p14="http://schemas.microsoft.com/office/powerpoint/2010/main" val="33736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11279</TotalTime>
  <Words>1746</Words>
  <Application>Microsoft Macintosh PowerPoint</Application>
  <PresentationFormat>Widescreen</PresentationFormat>
  <Paragraphs>329</Paragraphs>
  <Slides>48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Bahnschrift</vt:lpstr>
      <vt:lpstr>Calibri</vt:lpstr>
      <vt:lpstr>Calibri Light</vt:lpstr>
      <vt:lpstr>Footlight MT Light</vt:lpstr>
      <vt:lpstr>Noto Sans Symbols</vt:lpstr>
      <vt:lpstr>udemy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ahanaf mugdho</dc:creator>
  <cp:lastModifiedBy>AFRIN .</cp:lastModifiedBy>
  <cp:revision>26</cp:revision>
  <dcterms:created xsi:type="dcterms:W3CDTF">2021-01-02T16:17:45Z</dcterms:created>
  <dcterms:modified xsi:type="dcterms:W3CDTF">2023-11-18T19:22:47Z</dcterms:modified>
</cp:coreProperties>
</file>